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heme/themeOverride3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62"/>
  </p:notesMasterIdLst>
  <p:sldIdLst>
    <p:sldId id="365" r:id="rId3"/>
    <p:sldId id="256" r:id="rId4"/>
    <p:sldId id="351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6" r:id="rId24"/>
    <p:sldId id="297" r:id="rId25"/>
    <p:sldId id="298" r:id="rId26"/>
    <p:sldId id="299" r:id="rId27"/>
    <p:sldId id="300" r:id="rId28"/>
    <p:sldId id="301" r:id="rId29"/>
    <p:sldId id="352" r:id="rId30"/>
    <p:sldId id="302" r:id="rId31"/>
    <p:sldId id="303" r:id="rId32"/>
    <p:sldId id="304" r:id="rId33"/>
    <p:sldId id="305" r:id="rId34"/>
    <p:sldId id="306" r:id="rId35"/>
    <p:sldId id="307" r:id="rId36"/>
    <p:sldId id="309" r:id="rId37"/>
    <p:sldId id="317" r:id="rId38"/>
    <p:sldId id="318" r:id="rId39"/>
    <p:sldId id="321" r:id="rId40"/>
    <p:sldId id="323" r:id="rId41"/>
    <p:sldId id="322" r:id="rId42"/>
    <p:sldId id="324" r:id="rId43"/>
    <p:sldId id="325" r:id="rId44"/>
    <p:sldId id="327" r:id="rId45"/>
    <p:sldId id="355" r:id="rId46"/>
    <p:sldId id="328" r:id="rId47"/>
    <p:sldId id="334" r:id="rId48"/>
    <p:sldId id="363" r:id="rId49"/>
    <p:sldId id="335" r:id="rId50"/>
    <p:sldId id="336" r:id="rId51"/>
    <p:sldId id="337" r:id="rId52"/>
    <p:sldId id="338" r:id="rId53"/>
    <p:sldId id="357" r:id="rId54"/>
    <p:sldId id="347" r:id="rId55"/>
    <p:sldId id="348" r:id="rId56"/>
    <p:sldId id="349" r:id="rId57"/>
    <p:sldId id="350" r:id="rId58"/>
    <p:sldId id="358" r:id="rId59"/>
    <p:sldId id="361" r:id="rId60"/>
    <p:sldId id="359" r:id="rId6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F80C54F-330E-49F8-99B7-D78073F66063}">
          <p14:sldIdLst>
            <p14:sldId id="365"/>
            <p14:sldId id="256"/>
            <p14:sldId id="351"/>
          </p14:sldIdLst>
        </p14:section>
        <p14:section name="Some quick terminology" id="{7AD00B70-FF71-4027-98E4-4EC0281D651B}">
          <p14:sldIdLst>
            <p14:sldId id="257"/>
            <p14:sldId id="258"/>
            <p14:sldId id="260"/>
            <p14:sldId id="259"/>
            <p14:sldId id="261"/>
            <p14:sldId id="262"/>
            <p14:sldId id="263"/>
          </p14:sldIdLst>
        </p14:section>
        <p14:section name="Bikeshedding History" id="{AE487954-7233-4785-8F25-9D22D6E69A22}">
          <p14:sldIdLst>
            <p14:sldId id="264"/>
            <p14:sldId id="266"/>
            <p14:sldId id="267"/>
            <p14:sldId id="268"/>
            <p14:sldId id="269"/>
            <p14:sldId id="270"/>
          </p14:sldIdLst>
        </p14:section>
        <p14:section name="Syntactic restrictions" id="{75D5B019-CCA4-44F2-9C90-6C263C04CFF5}">
          <p14:sldIdLst>
            <p14:sldId id="271"/>
            <p14:sldId id="272"/>
            <p14:sldId id="273"/>
            <p14:sldId id="274"/>
            <p14:sldId id="275"/>
          </p14:sldIdLst>
        </p14:section>
        <p14:section name="Semantics" id="{AC3C089E-369F-44DC-8117-7C5D68DF2D6D}">
          <p14:sldIdLst>
            <p14:sldId id="296"/>
            <p14:sldId id="297"/>
            <p14:sldId id="298"/>
            <p14:sldId id="299"/>
            <p14:sldId id="300"/>
            <p14:sldId id="301"/>
            <p14:sldId id="352"/>
            <p14:sldId id="302"/>
            <p14:sldId id="303"/>
            <p14:sldId id="304"/>
            <p14:sldId id="305"/>
            <p14:sldId id="306"/>
            <p14:sldId id="307"/>
            <p14:sldId id="309"/>
          </p14:sldIdLst>
        </p14:section>
        <p14:section name="Evaluation and Contract-Violation Handling" id="{7572780D-475C-4231-B27B-49303C508DC2}">
          <p14:sldIdLst>
            <p14:sldId id="317"/>
            <p14:sldId id="318"/>
            <p14:sldId id="321"/>
            <p14:sldId id="323"/>
            <p14:sldId id="322"/>
            <p14:sldId id="324"/>
            <p14:sldId id="325"/>
            <p14:sldId id="327"/>
            <p14:sldId id="355"/>
            <p14:sldId id="328"/>
            <p14:sldId id="334"/>
            <p14:sldId id="363"/>
            <p14:sldId id="335"/>
            <p14:sldId id="336"/>
            <p14:sldId id="337"/>
            <p14:sldId id="338"/>
          </p14:sldIdLst>
        </p14:section>
        <p14:section name="Noteworthy Design Consequences" id="{3870772D-70E2-4D03-AAC1-CA8522821587}">
          <p14:sldIdLst>
            <p14:sldId id="357"/>
            <p14:sldId id="347"/>
            <p14:sldId id="348"/>
            <p14:sldId id="349"/>
            <p14:sldId id="350"/>
          </p14:sldIdLst>
        </p14:section>
        <p14:section name="Final Word" id="{62FF508A-3773-47B6-8BD8-D1CB12C8E49B}">
          <p14:sldIdLst>
            <p14:sldId id="358"/>
            <p14:sldId id="361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68" autoAdjust="0"/>
  </p:normalViewPr>
  <p:slideViewPr>
    <p:cSldViewPr snapToGrid="0">
      <p:cViewPr varScale="1">
        <p:scale>
          <a:sx n="93" d="100"/>
          <a:sy n="93" d="100"/>
        </p:scale>
        <p:origin x="12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E87AA-5D60-40A5-8FB6-D0F0F725E1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B443DC-35BD-45DC-B7A7-C7BFBD8895C5}">
      <dgm:prSet/>
      <dgm:spPr/>
      <dgm:t>
        <a:bodyPr/>
        <a:lstStyle/>
        <a:p>
          <a:r>
            <a:rPr lang="en-US"/>
            <a:t>contractassert</a:t>
          </a:r>
        </a:p>
      </dgm:t>
    </dgm:pt>
    <dgm:pt modelId="{B32832CF-13B8-42AD-80C8-4D2729A29676}" type="parTrans" cxnId="{A031ED5A-6118-4520-9532-9F1AE2ECA828}">
      <dgm:prSet/>
      <dgm:spPr/>
      <dgm:t>
        <a:bodyPr/>
        <a:lstStyle/>
        <a:p>
          <a:endParaRPr lang="en-US"/>
        </a:p>
      </dgm:t>
    </dgm:pt>
    <dgm:pt modelId="{8709D4CC-2EAA-4092-963F-2ECCEAD29BF7}" type="sibTrans" cxnId="{A031ED5A-6118-4520-9532-9F1AE2ECA828}">
      <dgm:prSet/>
      <dgm:spPr/>
      <dgm:t>
        <a:bodyPr/>
        <a:lstStyle/>
        <a:p>
          <a:endParaRPr lang="en-US"/>
        </a:p>
      </dgm:t>
    </dgm:pt>
    <dgm:pt modelId="{92C8DC6C-DA14-47E1-BE6F-0580FC23A25F}">
      <dgm:prSet/>
      <dgm:spPr/>
      <dgm:t>
        <a:bodyPr/>
        <a:lstStyle/>
        <a:p>
          <a:r>
            <a:rPr lang="en-US"/>
            <a:t>mustexpr</a:t>
          </a:r>
        </a:p>
      </dgm:t>
    </dgm:pt>
    <dgm:pt modelId="{655768F9-4288-466A-BB10-19C6C5951A39}" type="parTrans" cxnId="{140CE36B-E102-43F0-8BE9-361C12A814D4}">
      <dgm:prSet/>
      <dgm:spPr/>
      <dgm:t>
        <a:bodyPr/>
        <a:lstStyle/>
        <a:p>
          <a:endParaRPr lang="en-US"/>
        </a:p>
      </dgm:t>
    </dgm:pt>
    <dgm:pt modelId="{EF4E0E42-7992-49EA-A6E5-5A95DA5D3EAC}" type="sibTrans" cxnId="{140CE36B-E102-43F0-8BE9-361C12A814D4}">
      <dgm:prSet/>
      <dgm:spPr/>
      <dgm:t>
        <a:bodyPr/>
        <a:lstStyle/>
        <a:p>
          <a:endParaRPr lang="en-US"/>
        </a:p>
      </dgm:t>
    </dgm:pt>
    <dgm:pt modelId="{703FB32D-25D7-4FCC-B322-20B9ADAD3279}">
      <dgm:prSet/>
      <dgm:spPr/>
      <dgm:t>
        <a:bodyPr/>
        <a:lstStyle/>
        <a:p>
          <a:r>
            <a:rPr lang="en-US"/>
            <a:t>dyn_assert</a:t>
          </a:r>
        </a:p>
      </dgm:t>
    </dgm:pt>
    <dgm:pt modelId="{9028D0A9-12D8-4F6D-9376-2D4C3319B33A}" type="parTrans" cxnId="{8865D9B8-1663-4641-A743-857A97C9B219}">
      <dgm:prSet/>
      <dgm:spPr/>
      <dgm:t>
        <a:bodyPr/>
        <a:lstStyle/>
        <a:p>
          <a:endParaRPr lang="en-US"/>
        </a:p>
      </dgm:t>
    </dgm:pt>
    <dgm:pt modelId="{834ED77F-3FB4-49DA-AAA0-73C976C51BC2}" type="sibTrans" cxnId="{8865D9B8-1663-4641-A743-857A97C9B219}">
      <dgm:prSet/>
      <dgm:spPr/>
      <dgm:t>
        <a:bodyPr/>
        <a:lstStyle/>
        <a:p>
          <a:endParaRPr lang="en-US"/>
        </a:p>
      </dgm:t>
    </dgm:pt>
    <dgm:pt modelId="{A347D914-E13A-4A02-9333-D864CEE7F6D8}">
      <dgm:prSet/>
      <dgm:spPr/>
      <dgm:t>
        <a:bodyPr/>
        <a:lstStyle/>
        <a:p>
          <a:r>
            <a:rPr lang="en-US"/>
            <a:t>musthold</a:t>
          </a:r>
        </a:p>
      </dgm:t>
    </dgm:pt>
    <dgm:pt modelId="{BBC9BBBD-3B0A-45D9-9B3E-16D6FA3CE0BC}" type="parTrans" cxnId="{91878627-FC33-4713-B8E0-E643E5A324C4}">
      <dgm:prSet/>
      <dgm:spPr/>
      <dgm:t>
        <a:bodyPr/>
        <a:lstStyle/>
        <a:p>
          <a:endParaRPr lang="en-US"/>
        </a:p>
      </dgm:t>
    </dgm:pt>
    <dgm:pt modelId="{607B2143-3057-4E05-8EDB-7BB87181798C}" type="sibTrans" cxnId="{91878627-FC33-4713-B8E0-E643E5A324C4}">
      <dgm:prSet/>
      <dgm:spPr/>
      <dgm:t>
        <a:bodyPr/>
        <a:lstStyle/>
        <a:p>
          <a:endParaRPr lang="en-US"/>
        </a:p>
      </dgm:t>
    </dgm:pt>
    <dgm:pt modelId="{7D27C914-56FD-4D88-A905-27C60CA07816}">
      <dgm:prSet/>
      <dgm:spPr/>
      <dgm:t>
        <a:bodyPr/>
        <a:lstStyle/>
        <a:p>
          <a:r>
            <a:rPr lang="en-US"/>
            <a:t>asrtexpr</a:t>
          </a:r>
        </a:p>
      </dgm:t>
    </dgm:pt>
    <dgm:pt modelId="{DD1400A3-7A2E-4B75-B6E6-B006B5DDAC6E}" type="parTrans" cxnId="{7A7710DE-0BEF-4C59-A86B-25F3CF1A2175}">
      <dgm:prSet/>
      <dgm:spPr/>
      <dgm:t>
        <a:bodyPr/>
        <a:lstStyle/>
        <a:p>
          <a:endParaRPr lang="en-US"/>
        </a:p>
      </dgm:t>
    </dgm:pt>
    <dgm:pt modelId="{568ACA17-AFFE-4596-88EA-E7820710B71B}" type="sibTrans" cxnId="{7A7710DE-0BEF-4C59-A86B-25F3CF1A2175}">
      <dgm:prSet/>
      <dgm:spPr/>
      <dgm:t>
        <a:bodyPr/>
        <a:lstStyle/>
        <a:p>
          <a:endParaRPr lang="en-US"/>
        </a:p>
      </dgm:t>
    </dgm:pt>
    <dgm:pt modelId="{6EB7ED5E-97DB-478F-B196-A7E8B6E69462}">
      <dgm:prSet/>
      <dgm:spPr/>
      <dgm:t>
        <a:bodyPr/>
        <a:lstStyle/>
        <a:p>
          <a:r>
            <a:rPr lang="en-US"/>
            <a:t>stdassert</a:t>
          </a:r>
        </a:p>
      </dgm:t>
    </dgm:pt>
    <dgm:pt modelId="{6D1C6365-F6F7-4491-A224-4AD612F73ED9}" type="parTrans" cxnId="{30FAC045-08D0-4136-98E1-C1E9D3D0A958}">
      <dgm:prSet/>
      <dgm:spPr/>
      <dgm:t>
        <a:bodyPr/>
        <a:lstStyle/>
        <a:p>
          <a:endParaRPr lang="en-US"/>
        </a:p>
      </dgm:t>
    </dgm:pt>
    <dgm:pt modelId="{21AFB9D0-3CA2-4589-91D8-8E845BCF163B}" type="sibTrans" cxnId="{30FAC045-08D0-4136-98E1-C1E9D3D0A958}">
      <dgm:prSet/>
      <dgm:spPr/>
      <dgm:t>
        <a:bodyPr/>
        <a:lstStyle/>
        <a:p>
          <a:endParaRPr lang="en-US"/>
        </a:p>
      </dgm:t>
    </dgm:pt>
    <dgm:pt modelId="{EB5A438B-FDC6-4221-9432-8FC72A9FB1FF}">
      <dgm:prSet/>
      <dgm:spPr/>
      <dgm:t>
        <a:bodyPr/>
        <a:lstStyle/>
        <a:p>
          <a:r>
            <a:rPr lang="en-US"/>
            <a:t>truexpr</a:t>
          </a:r>
        </a:p>
      </dgm:t>
    </dgm:pt>
    <dgm:pt modelId="{17BF303C-AC6C-41AC-8EA5-8C865A72E182}" type="parTrans" cxnId="{CF4FF02D-7D44-46F2-A9B4-50346FFCF73B}">
      <dgm:prSet/>
      <dgm:spPr/>
      <dgm:t>
        <a:bodyPr/>
        <a:lstStyle/>
        <a:p>
          <a:endParaRPr lang="en-US"/>
        </a:p>
      </dgm:t>
    </dgm:pt>
    <dgm:pt modelId="{411D27B9-5ED6-4CCE-BB18-5F18F2B8D8CE}" type="sibTrans" cxnId="{CF4FF02D-7D44-46F2-A9B4-50346FFCF73B}">
      <dgm:prSet/>
      <dgm:spPr/>
      <dgm:t>
        <a:bodyPr/>
        <a:lstStyle/>
        <a:p>
          <a:endParaRPr lang="en-US"/>
        </a:p>
      </dgm:t>
    </dgm:pt>
    <dgm:pt modelId="{C0A2A939-1C9B-4951-82FA-52938A839182}">
      <dgm:prSet/>
      <dgm:spPr/>
      <dgm:t>
        <a:bodyPr/>
        <a:lstStyle/>
        <a:p>
          <a:r>
            <a:rPr lang="en-US"/>
            <a:t>co_assert</a:t>
          </a:r>
        </a:p>
      </dgm:t>
    </dgm:pt>
    <dgm:pt modelId="{CD502860-24A8-46EF-BE14-F9EF625D5C87}" type="parTrans" cxnId="{3267CA73-28A2-485B-BC65-2C917C087771}">
      <dgm:prSet/>
      <dgm:spPr/>
      <dgm:t>
        <a:bodyPr/>
        <a:lstStyle/>
        <a:p>
          <a:endParaRPr lang="en-US"/>
        </a:p>
      </dgm:t>
    </dgm:pt>
    <dgm:pt modelId="{2A7C31F0-6734-4173-B8C5-FCD9E9E295DE}" type="sibTrans" cxnId="{3267CA73-28A2-485B-BC65-2C917C087771}">
      <dgm:prSet/>
      <dgm:spPr/>
      <dgm:t>
        <a:bodyPr/>
        <a:lstStyle/>
        <a:p>
          <a:endParaRPr lang="en-US"/>
        </a:p>
      </dgm:t>
    </dgm:pt>
    <dgm:pt modelId="{578A2900-66D2-4443-AE50-E4378189D9D6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err="1"/>
            <a:t>ccassert</a:t>
          </a:r>
          <a:r>
            <a:rPr lang="en-US" dirty="0"/>
            <a:t> </a:t>
          </a:r>
        </a:p>
      </dgm:t>
    </dgm:pt>
    <dgm:pt modelId="{1FEB7DB8-F852-401B-8640-C77E4C96E114}" type="parTrans" cxnId="{4FD47200-E047-46E9-8012-3AE68554146A}">
      <dgm:prSet/>
      <dgm:spPr/>
      <dgm:t>
        <a:bodyPr/>
        <a:lstStyle/>
        <a:p>
          <a:endParaRPr lang="en-US"/>
        </a:p>
      </dgm:t>
    </dgm:pt>
    <dgm:pt modelId="{8890A046-CC14-4F9A-829E-59105C3F6377}" type="sibTrans" cxnId="{4FD47200-E047-46E9-8012-3AE68554146A}">
      <dgm:prSet/>
      <dgm:spPr/>
      <dgm:t>
        <a:bodyPr/>
        <a:lstStyle/>
        <a:p>
          <a:endParaRPr lang="en-US"/>
        </a:p>
      </dgm:t>
    </dgm:pt>
    <dgm:pt modelId="{40815FE6-AB2D-46C5-8ECB-3D74E62F4CC1}">
      <dgm:prSet/>
      <dgm:spPr/>
      <dgm:t>
        <a:bodyPr/>
        <a:lstStyle/>
        <a:p>
          <a:r>
            <a:rPr lang="en-US"/>
            <a:t>contract_assert</a:t>
          </a:r>
        </a:p>
      </dgm:t>
    </dgm:pt>
    <dgm:pt modelId="{143ECF82-BFE9-444E-A2C1-B8EBD5FFA961}" type="parTrans" cxnId="{62DA3CBD-4B25-4DF8-9150-F8424D02D2A5}">
      <dgm:prSet/>
      <dgm:spPr/>
      <dgm:t>
        <a:bodyPr/>
        <a:lstStyle/>
        <a:p>
          <a:endParaRPr lang="en-US"/>
        </a:p>
      </dgm:t>
    </dgm:pt>
    <dgm:pt modelId="{FD433544-0A47-453B-B64B-96E618873ACD}" type="sibTrans" cxnId="{62DA3CBD-4B25-4DF8-9150-F8424D02D2A5}">
      <dgm:prSet/>
      <dgm:spPr/>
      <dgm:t>
        <a:bodyPr/>
        <a:lstStyle/>
        <a:p>
          <a:endParaRPr lang="en-US"/>
        </a:p>
      </dgm:t>
    </dgm:pt>
    <dgm:pt modelId="{F6EE1561-48D2-44DB-8D4F-DF85BEBAFCCC}">
      <dgm:prSet/>
      <dgm:spPr/>
      <dgm:t>
        <a:bodyPr/>
        <a:lstStyle/>
        <a:p>
          <a:r>
            <a:rPr lang="en-US"/>
            <a:t>std_assert</a:t>
          </a:r>
        </a:p>
      </dgm:t>
    </dgm:pt>
    <dgm:pt modelId="{DAEBCE7D-BBF8-4DFD-9D4B-D8450445749A}" type="parTrans" cxnId="{126D8A33-FE23-43E7-9E5C-8DFF2F9F1193}">
      <dgm:prSet/>
      <dgm:spPr/>
      <dgm:t>
        <a:bodyPr/>
        <a:lstStyle/>
        <a:p>
          <a:endParaRPr lang="en-US"/>
        </a:p>
      </dgm:t>
    </dgm:pt>
    <dgm:pt modelId="{E34A7B0E-1317-48AF-9F98-7B048E3DA5D0}" type="sibTrans" cxnId="{126D8A33-FE23-43E7-9E5C-8DFF2F9F1193}">
      <dgm:prSet/>
      <dgm:spPr/>
      <dgm:t>
        <a:bodyPr/>
        <a:lstStyle/>
        <a:p>
          <a:endParaRPr lang="en-US"/>
        </a:p>
      </dgm:t>
    </dgm:pt>
    <dgm:pt modelId="{D17A1E18-141C-4AC9-BE6A-5B0F5F58806F}">
      <dgm:prSet/>
      <dgm:spPr/>
      <dgm:t>
        <a:bodyPr/>
        <a:lstStyle/>
        <a:p>
          <a:r>
            <a:rPr lang="en-US"/>
            <a:t>dyn_check</a:t>
          </a:r>
        </a:p>
      </dgm:t>
    </dgm:pt>
    <dgm:pt modelId="{5368DA5E-8214-4BBA-BF28-90146DD5D970}" type="parTrans" cxnId="{60862185-FE4A-4805-915F-26924DB6D85A}">
      <dgm:prSet/>
      <dgm:spPr/>
      <dgm:t>
        <a:bodyPr/>
        <a:lstStyle/>
        <a:p>
          <a:endParaRPr lang="en-US"/>
        </a:p>
      </dgm:t>
    </dgm:pt>
    <dgm:pt modelId="{A0378917-013B-43F7-9E24-44CE67029D8B}" type="sibTrans" cxnId="{60862185-FE4A-4805-915F-26924DB6D85A}">
      <dgm:prSet/>
      <dgm:spPr/>
      <dgm:t>
        <a:bodyPr/>
        <a:lstStyle/>
        <a:p>
          <a:endParaRPr lang="en-US"/>
        </a:p>
      </dgm:t>
    </dgm:pt>
    <dgm:pt modelId="{660DF8DB-3F33-4E6E-834A-7C89C079FE34}">
      <dgm:prSet/>
      <dgm:spPr/>
      <dgm:t>
        <a:bodyPr/>
        <a:lstStyle/>
        <a:p>
          <a:r>
            <a:rPr lang="en-US"/>
            <a:t>mustbetrue</a:t>
          </a:r>
        </a:p>
      </dgm:t>
    </dgm:pt>
    <dgm:pt modelId="{997EFDA1-9B95-4F98-8C8B-D4563791BE04}" type="parTrans" cxnId="{EBD4FE9C-B24A-483E-A0D7-93CA49FF26E1}">
      <dgm:prSet/>
      <dgm:spPr/>
      <dgm:t>
        <a:bodyPr/>
        <a:lstStyle/>
        <a:p>
          <a:endParaRPr lang="en-US"/>
        </a:p>
      </dgm:t>
    </dgm:pt>
    <dgm:pt modelId="{9DA19612-4473-4EF8-B698-90A7C8AB2293}" type="sibTrans" cxnId="{EBD4FE9C-B24A-483E-A0D7-93CA49FF26E1}">
      <dgm:prSet/>
      <dgm:spPr/>
      <dgm:t>
        <a:bodyPr/>
        <a:lstStyle/>
        <a:p>
          <a:endParaRPr lang="en-US"/>
        </a:p>
      </dgm:t>
    </dgm:pt>
    <dgm:pt modelId="{7A2B5C52-7C38-407B-86BA-7C7A2FB7514A}">
      <dgm:prSet/>
      <dgm:spPr/>
      <dgm:t>
        <a:bodyPr/>
        <a:lstStyle/>
        <a:p>
          <a:r>
            <a:rPr lang="en-US"/>
            <a:t>assertexpr</a:t>
          </a:r>
        </a:p>
      </dgm:t>
    </dgm:pt>
    <dgm:pt modelId="{E607E4E3-6203-4D65-B555-317FEBDD1BB0}" type="parTrans" cxnId="{B8C607A5-09DB-48CC-A261-EC37A6494199}">
      <dgm:prSet/>
      <dgm:spPr/>
      <dgm:t>
        <a:bodyPr/>
        <a:lstStyle/>
        <a:p>
          <a:endParaRPr lang="en-US"/>
        </a:p>
      </dgm:t>
    </dgm:pt>
    <dgm:pt modelId="{B6904FCB-C96E-4BF0-B1C0-9ED7165C5088}" type="sibTrans" cxnId="{B8C607A5-09DB-48CC-A261-EC37A6494199}">
      <dgm:prSet/>
      <dgm:spPr/>
      <dgm:t>
        <a:bodyPr/>
        <a:lstStyle/>
        <a:p>
          <a:endParaRPr lang="en-US"/>
        </a:p>
      </dgm:t>
    </dgm:pt>
    <dgm:pt modelId="{68024D4E-9DB2-4ECC-8B82-25E2C20BE664}">
      <dgm:prSet/>
      <dgm:spPr/>
      <dgm:t>
        <a:bodyPr/>
        <a:lstStyle/>
        <a:p>
          <a:r>
            <a:rPr lang="en-US"/>
            <a:t>assertion_check</a:t>
          </a:r>
        </a:p>
      </dgm:t>
    </dgm:pt>
    <dgm:pt modelId="{6C730BFB-4336-48B0-9C62-C8B09B0AD275}" type="parTrans" cxnId="{C4CA01ED-CCA7-4241-B127-3CCEDFA70E16}">
      <dgm:prSet/>
      <dgm:spPr/>
      <dgm:t>
        <a:bodyPr/>
        <a:lstStyle/>
        <a:p>
          <a:endParaRPr lang="en-US"/>
        </a:p>
      </dgm:t>
    </dgm:pt>
    <dgm:pt modelId="{6BAA70F9-004D-40BD-B791-B51C97553506}" type="sibTrans" cxnId="{C4CA01ED-CCA7-4241-B127-3CCEDFA70E16}">
      <dgm:prSet/>
      <dgm:spPr/>
      <dgm:t>
        <a:bodyPr/>
        <a:lstStyle/>
        <a:p>
          <a:endParaRPr lang="en-US"/>
        </a:p>
      </dgm:t>
    </dgm:pt>
    <dgm:pt modelId="{206040EC-AE30-4767-B6F2-28E803EFA4CC}">
      <dgm:prSet/>
      <dgm:spPr/>
      <dgm:t>
        <a:bodyPr/>
        <a:lstStyle/>
        <a:p>
          <a:r>
            <a:rPr lang="en-US"/>
            <a:t>cppassert</a:t>
          </a:r>
        </a:p>
      </dgm:t>
    </dgm:pt>
    <dgm:pt modelId="{0CB37ADF-04D0-4673-9184-84F3C3C58743}" type="parTrans" cxnId="{869E5171-7FDC-44B3-9E31-F4F94F02EBA0}">
      <dgm:prSet/>
      <dgm:spPr/>
      <dgm:t>
        <a:bodyPr/>
        <a:lstStyle/>
        <a:p>
          <a:endParaRPr lang="en-US"/>
        </a:p>
      </dgm:t>
    </dgm:pt>
    <dgm:pt modelId="{3794EC0A-7F44-4CCD-8F49-5C940BBFD941}" type="sibTrans" cxnId="{869E5171-7FDC-44B3-9E31-F4F94F02EBA0}">
      <dgm:prSet/>
      <dgm:spPr/>
      <dgm:t>
        <a:bodyPr/>
        <a:lstStyle/>
        <a:p>
          <a:endParaRPr lang="en-US"/>
        </a:p>
      </dgm:t>
    </dgm:pt>
    <dgm:pt modelId="{D95F93A4-1186-4512-8185-2C2AF0896935}">
      <dgm:prSet/>
      <dgm:spPr/>
      <dgm:t>
        <a:bodyPr/>
        <a:lstStyle/>
        <a:p>
          <a:r>
            <a:rPr lang="en-US"/>
            <a:t>dynamic_assert</a:t>
          </a:r>
        </a:p>
      </dgm:t>
    </dgm:pt>
    <dgm:pt modelId="{F1E77AD0-E8F6-4743-A4C0-0DE934BA8E09}" type="parTrans" cxnId="{BB52BC7F-A719-4209-BB0A-A8BEC9CF344F}">
      <dgm:prSet/>
      <dgm:spPr/>
      <dgm:t>
        <a:bodyPr/>
        <a:lstStyle/>
        <a:p>
          <a:endParaRPr lang="en-US"/>
        </a:p>
      </dgm:t>
    </dgm:pt>
    <dgm:pt modelId="{A742B9A7-C7B8-494C-ADE3-07729A5A42B6}" type="sibTrans" cxnId="{BB52BC7F-A719-4209-BB0A-A8BEC9CF344F}">
      <dgm:prSet/>
      <dgm:spPr/>
      <dgm:t>
        <a:bodyPr/>
        <a:lstStyle/>
        <a:p>
          <a:endParaRPr lang="en-US"/>
        </a:p>
      </dgm:t>
    </dgm:pt>
    <dgm:pt modelId="{37EE9E61-5E8C-48CE-B7FA-B0D45ABA0C24}">
      <dgm:prSet/>
      <dgm:spPr/>
      <dgm:t>
        <a:bodyPr/>
        <a:lstStyle/>
        <a:p>
          <a:r>
            <a:rPr lang="en-US"/>
            <a:t>cca_assert</a:t>
          </a:r>
        </a:p>
      </dgm:t>
    </dgm:pt>
    <dgm:pt modelId="{7EAAF4E4-59BC-432B-9501-51FF9DB5827F}" type="parTrans" cxnId="{BAE5D9E8-0A90-4E07-8E52-40EA85799EAF}">
      <dgm:prSet/>
      <dgm:spPr/>
      <dgm:t>
        <a:bodyPr/>
        <a:lstStyle/>
        <a:p>
          <a:endParaRPr lang="en-US"/>
        </a:p>
      </dgm:t>
    </dgm:pt>
    <dgm:pt modelId="{0A31EE0D-32F6-421D-9DE9-D4F8A1D88103}" type="sibTrans" cxnId="{BAE5D9E8-0A90-4E07-8E52-40EA85799EAF}">
      <dgm:prSet/>
      <dgm:spPr/>
      <dgm:t>
        <a:bodyPr/>
        <a:lstStyle/>
        <a:p>
          <a:endParaRPr lang="en-US"/>
        </a:p>
      </dgm:t>
    </dgm:pt>
    <dgm:pt modelId="{13CE7B2A-3A0A-4B20-8A28-DC556968E8FD}">
      <dgm:prSet/>
      <dgm:spPr/>
      <dgm:t>
        <a:bodyPr/>
        <a:lstStyle/>
        <a:p>
          <a:r>
            <a:rPr lang="en-US"/>
            <a:t>assrt</a:t>
          </a:r>
        </a:p>
      </dgm:t>
    </dgm:pt>
    <dgm:pt modelId="{7234806C-0171-4217-A601-CEAD11F1C155}" type="parTrans" cxnId="{B401D718-5725-4C05-B67D-AC9D0C0B28AA}">
      <dgm:prSet/>
      <dgm:spPr/>
      <dgm:t>
        <a:bodyPr/>
        <a:lstStyle/>
        <a:p>
          <a:endParaRPr lang="en-US"/>
        </a:p>
      </dgm:t>
    </dgm:pt>
    <dgm:pt modelId="{C917D62F-E84C-4CB9-B0BD-215AF5D4474C}" type="sibTrans" cxnId="{B401D718-5725-4C05-B67D-AC9D0C0B28AA}">
      <dgm:prSet/>
      <dgm:spPr/>
      <dgm:t>
        <a:bodyPr/>
        <a:lstStyle/>
        <a:p>
          <a:endParaRPr lang="en-US"/>
        </a:p>
      </dgm:t>
    </dgm:pt>
    <dgm:pt modelId="{87C6CC94-BE6D-4BD0-885C-24A876C23E69}">
      <dgm:prSet/>
      <dgm:spPr/>
      <dgm:t>
        <a:bodyPr/>
        <a:lstStyle/>
        <a:p>
          <a:r>
            <a:rPr lang="en-US"/>
            <a:t>runtime_assert</a:t>
          </a:r>
        </a:p>
      </dgm:t>
    </dgm:pt>
    <dgm:pt modelId="{AA3B09D7-9246-4F0E-A050-E030294A92A2}" type="parTrans" cxnId="{9B25000B-919F-4AB6-9AAD-7F2E6FD8BA09}">
      <dgm:prSet/>
      <dgm:spPr/>
      <dgm:t>
        <a:bodyPr/>
        <a:lstStyle/>
        <a:p>
          <a:endParaRPr lang="en-US"/>
        </a:p>
      </dgm:t>
    </dgm:pt>
    <dgm:pt modelId="{FC765B2D-3C7F-4D5C-BC74-F1530B9875BA}" type="sibTrans" cxnId="{9B25000B-919F-4AB6-9AAD-7F2E6FD8BA09}">
      <dgm:prSet/>
      <dgm:spPr/>
      <dgm:t>
        <a:bodyPr/>
        <a:lstStyle/>
        <a:p>
          <a:endParaRPr lang="en-US"/>
        </a:p>
      </dgm:t>
    </dgm:pt>
    <dgm:pt modelId="{4A4B729D-3568-4D67-829F-42A36175E4C6}">
      <dgm:prSet/>
      <dgm:spPr/>
      <dgm:t>
        <a:bodyPr/>
        <a:lstStyle/>
        <a:p>
          <a:r>
            <a:rPr lang="en-US"/>
            <a:t>_Assert</a:t>
          </a:r>
        </a:p>
      </dgm:t>
    </dgm:pt>
    <dgm:pt modelId="{952215CB-C9AD-4763-8172-9D427FDC8995}" type="parTrans" cxnId="{18AF11BB-6564-4484-9A6B-7E0A1BE11250}">
      <dgm:prSet/>
      <dgm:spPr/>
      <dgm:t>
        <a:bodyPr/>
        <a:lstStyle/>
        <a:p>
          <a:endParaRPr lang="en-US"/>
        </a:p>
      </dgm:t>
    </dgm:pt>
    <dgm:pt modelId="{A1245ADB-FE59-4F98-AEE9-8951EC0BA731}" type="sibTrans" cxnId="{18AF11BB-6564-4484-9A6B-7E0A1BE11250}">
      <dgm:prSet/>
      <dgm:spPr/>
      <dgm:t>
        <a:bodyPr/>
        <a:lstStyle/>
        <a:p>
          <a:endParaRPr lang="en-US"/>
        </a:p>
      </dgm:t>
    </dgm:pt>
    <dgm:pt modelId="{DA1BB92E-FCF6-4221-8739-28E5F78B0238}">
      <dgm:prSet/>
      <dgm:spPr/>
      <dgm:t>
        <a:bodyPr/>
        <a:lstStyle/>
        <a:p>
          <a:r>
            <a:rPr lang="en-US"/>
            <a:t>xpct</a:t>
          </a:r>
        </a:p>
      </dgm:t>
    </dgm:pt>
    <dgm:pt modelId="{2C763213-3E7B-42FD-8DF3-3E94978B098D}" type="parTrans" cxnId="{0114F118-B955-4554-83C4-51E3E8004FFC}">
      <dgm:prSet/>
      <dgm:spPr/>
      <dgm:t>
        <a:bodyPr/>
        <a:lstStyle/>
        <a:p>
          <a:endParaRPr lang="en-US"/>
        </a:p>
      </dgm:t>
    </dgm:pt>
    <dgm:pt modelId="{01248E51-50E3-42EF-8B9D-EDF851992C96}" type="sibTrans" cxnId="{0114F118-B955-4554-83C4-51E3E8004FFC}">
      <dgm:prSet/>
      <dgm:spPr/>
      <dgm:t>
        <a:bodyPr/>
        <a:lstStyle/>
        <a:p>
          <a:endParaRPr lang="en-US"/>
        </a:p>
      </dgm:t>
    </dgm:pt>
    <dgm:pt modelId="{7BFBC60B-B258-4A96-992E-C1CCB3B68FB2}">
      <dgm:prSet/>
      <dgm:spPr/>
      <dgm:t>
        <a:bodyPr/>
        <a:lstStyle/>
        <a:p>
          <a:r>
            <a:rPr lang="en-US"/>
            <a:t>assert_check</a:t>
          </a:r>
        </a:p>
      </dgm:t>
    </dgm:pt>
    <dgm:pt modelId="{5BE2947E-799F-4D7C-BE27-42D71CA91840}" type="parTrans" cxnId="{6B0D1185-547F-4419-9F50-91344CC5E802}">
      <dgm:prSet/>
      <dgm:spPr/>
      <dgm:t>
        <a:bodyPr/>
        <a:lstStyle/>
        <a:p>
          <a:endParaRPr lang="en-US"/>
        </a:p>
      </dgm:t>
    </dgm:pt>
    <dgm:pt modelId="{219EC8B7-0FA9-40FA-82C2-D08C12E5A4D1}" type="sibTrans" cxnId="{6B0D1185-547F-4419-9F50-91344CC5E802}">
      <dgm:prSet/>
      <dgm:spPr/>
      <dgm:t>
        <a:bodyPr/>
        <a:lstStyle/>
        <a:p>
          <a:endParaRPr lang="en-US"/>
        </a:p>
      </dgm:t>
    </dgm:pt>
    <dgm:pt modelId="{97EFFCF2-3724-4723-871C-579587FCC38E}">
      <dgm:prSet/>
      <dgm:spPr/>
      <dgm:t>
        <a:bodyPr/>
        <a:lstStyle/>
        <a:p>
          <a:r>
            <a:rPr lang="en-US"/>
            <a:t>Assert2</a:t>
          </a:r>
        </a:p>
      </dgm:t>
    </dgm:pt>
    <dgm:pt modelId="{7534CAC8-CE52-4C29-8F3D-7570AADDB64E}" type="parTrans" cxnId="{EC5AFFE7-72CB-4573-99CB-A1629A3E573F}">
      <dgm:prSet/>
      <dgm:spPr/>
      <dgm:t>
        <a:bodyPr/>
        <a:lstStyle/>
        <a:p>
          <a:endParaRPr lang="en-US"/>
        </a:p>
      </dgm:t>
    </dgm:pt>
    <dgm:pt modelId="{A1847295-0BCD-46F2-875C-2E3AF9E8DFC2}" type="sibTrans" cxnId="{EC5AFFE7-72CB-4573-99CB-A1629A3E573F}">
      <dgm:prSet/>
      <dgm:spPr/>
      <dgm:t>
        <a:bodyPr/>
        <a:lstStyle/>
        <a:p>
          <a:endParaRPr lang="en-US"/>
        </a:p>
      </dgm:t>
    </dgm:pt>
    <dgm:pt modelId="{EA7D819F-8B12-4A0F-9753-91B575972A12}" type="pres">
      <dgm:prSet presAssocID="{271E87AA-5D60-40A5-8FB6-D0F0F725E154}" presName="diagram" presStyleCnt="0">
        <dgm:presLayoutVars>
          <dgm:dir/>
          <dgm:resizeHandles val="exact"/>
        </dgm:presLayoutVars>
      </dgm:prSet>
      <dgm:spPr/>
    </dgm:pt>
    <dgm:pt modelId="{58FA0693-A510-4C70-BA89-B8F31EAE30B0}" type="pres">
      <dgm:prSet presAssocID="{70B443DC-35BD-45DC-B7A7-C7BFBD8895C5}" presName="node" presStyleLbl="node1" presStyleIdx="0" presStyleCnt="24">
        <dgm:presLayoutVars>
          <dgm:bulletEnabled val="1"/>
        </dgm:presLayoutVars>
      </dgm:prSet>
      <dgm:spPr/>
    </dgm:pt>
    <dgm:pt modelId="{2C992326-4B36-47F8-803B-9D31639048AE}" type="pres">
      <dgm:prSet presAssocID="{8709D4CC-2EAA-4092-963F-2ECCEAD29BF7}" presName="sibTrans" presStyleCnt="0"/>
      <dgm:spPr/>
    </dgm:pt>
    <dgm:pt modelId="{A94EA6B3-BB25-46EC-9BAF-CE5875DE38AF}" type="pres">
      <dgm:prSet presAssocID="{92C8DC6C-DA14-47E1-BE6F-0580FC23A25F}" presName="node" presStyleLbl="node1" presStyleIdx="1" presStyleCnt="24">
        <dgm:presLayoutVars>
          <dgm:bulletEnabled val="1"/>
        </dgm:presLayoutVars>
      </dgm:prSet>
      <dgm:spPr/>
    </dgm:pt>
    <dgm:pt modelId="{12FCEB68-F40F-47DB-AD33-75BC6E7DD507}" type="pres">
      <dgm:prSet presAssocID="{EF4E0E42-7992-49EA-A6E5-5A95DA5D3EAC}" presName="sibTrans" presStyleCnt="0"/>
      <dgm:spPr/>
    </dgm:pt>
    <dgm:pt modelId="{3661F69E-741A-4D34-AD02-096E9046F759}" type="pres">
      <dgm:prSet presAssocID="{703FB32D-25D7-4FCC-B322-20B9ADAD3279}" presName="node" presStyleLbl="node1" presStyleIdx="2" presStyleCnt="24">
        <dgm:presLayoutVars>
          <dgm:bulletEnabled val="1"/>
        </dgm:presLayoutVars>
      </dgm:prSet>
      <dgm:spPr/>
    </dgm:pt>
    <dgm:pt modelId="{2E95EF8E-30F1-4CC5-B854-A83106B34125}" type="pres">
      <dgm:prSet presAssocID="{834ED77F-3FB4-49DA-AAA0-73C976C51BC2}" presName="sibTrans" presStyleCnt="0"/>
      <dgm:spPr/>
    </dgm:pt>
    <dgm:pt modelId="{AF9262DC-901D-46D7-B61B-64DBAFBFE9B3}" type="pres">
      <dgm:prSet presAssocID="{A347D914-E13A-4A02-9333-D864CEE7F6D8}" presName="node" presStyleLbl="node1" presStyleIdx="3" presStyleCnt="24">
        <dgm:presLayoutVars>
          <dgm:bulletEnabled val="1"/>
        </dgm:presLayoutVars>
      </dgm:prSet>
      <dgm:spPr/>
    </dgm:pt>
    <dgm:pt modelId="{8A12CF9A-035C-4F1A-8AC8-04D85B3A39C5}" type="pres">
      <dgm:prSet presAssocID="{607B2143-3057-4E05-8EDB-7BB87181798C}" presName="sibTrans" presStyleCnt="0"/>
      <dgm:spPr/>
    </dgm:pt>
    <dgm:pt modelId="{02673DA2-3FBC-4BBC-B927-EFAD0CED4E42}" type="pres">
      <dgm:prSet presAssocID="{7D27C914-56FD-4D88-A905-27C60CA07816}" presName="node" presStyleLbl="node1" presStyleIdx="4" presStyleCnt="24">
        <dgm:presLayoutVars>
          <dgm:bulletEnabled val="1"/>
        </dgm:presLayoutVars>
      </dgm:prSet>
      <dgm:spPr/>
    </dgm:pt>
    <dgm:pt modelId="{E40DE8FC-5F7F-4684-B97F-736AEB213E1D}" type="pres">
      <dgm:prSet presAssocID="{568ACA17-AFFE-4596-88EA-E7820710B71B}" presName="sibTrans" presStyleCnt="0"/>
      <dgm:spPr/>
    </dgm:pt>
    <dgm:pt modelId="{F704D09D-16F9-45C9-AE64-CB9ADFE1CF61}" type="pres">
      <dgm:prSet presAssocID="{6EB7ED5E-97DB-478F-B196-A7E8B6E69462}" presName="node" presStyleLbl="node1" presStyleIdx="5" presStyleCnt="24">
        <dgm:presLayoutVars>
          <dgm:bulletEnabled val="1"/>
        </dgm:presLayoutVars>
      </dgm:prSet>
      <dgm:spPr/>
    </dgm:pt>
    <dgm:pt modelId="{A5A3E211-588C-4C50-9559-AF885478CE48}" type="pres">
      <dgm:prSet presAssocID="{21AFB9D0-3CA2-4589-91D8-8E845BCF163B}" presName="sibTrans" presStyleCnt="0"/>
      <dgm:spPr/>
    </dgm:pt>
    <dgm:pt modelId="{4DDDA761-7AB9-43CE-8365-672DF9E0170F}" type="pres">
      <dgm:prSet presAssocID="{EB5A438B-FDC6-4221-9432-8FC72A9FB1FF}" presName="node" presStyleLbl="node1" presStyleIdx="6" presStyleCnt="24">
        <dgm:presLayoutVars>
          <dgm:bulletEnabled val="1"/>
        </dgm:presLayoutVars>
      </dgm:prSet>
      <dgm:spPr/>
    </dgm:pt>
    <dgm:pt modelId="{6987ADEB-F92F-4F30-95DA-3B144186B2E7}" type="pres">
      <dgm:prSet presAssocID="{411D27B9-5ED6-4CCE-BB18-5F18F2B8D8CE}" presName="sibTrans" presStyleCnt="0"/>
      <dgm:spPr/>
    </dgm:pt>
    <dgm:pt modelId="{9BDB190A-D11B-4B6A-93B8-AEE116B34A47}" type="pres">
      <dgm:prSet presAssocID="{C0A2A939-1C9B-4951-82FA-52938A839182}" presName="node" presStyleLbl="node1" presStyleIdx="7" presStyleCnt="24">
        <dgm:presLayoutVars>
          <dgm:bulletEnabled val="1"/>
        </dgm:presLayoutVars>
      </dgm:prSet>
      <dgm:spPr/>
    </dgm:pt>
    <dgm:pt modelId="{F66FF0BE-C51B-4294-83E1-04741C70112A}" type="pres">
      <dgm:prSet presAssocID="{2A7C31F0-6734-4173-B8C5-FCD9E9E295DE}" presName="sibTrans" presStyleCnt="0"/>
      <dgm:spPr/>
    </dgm:pt>
    <dgm:pt modelId="{C4D35AA4-88E2-4867-9A85-67ED4C44CE58}" type="pres">
      <dgm:prSet presAssocID="{578A2900-66D2-4443-AE50-E4378189D9D6}" presName="node" presStyleLbl="node1" presStyleIdx="8" presStyleCnt="24">
        <dgm:presLayoutVars>
          <dgm:bulletEnabled val="1"/>
        </dgm:presLayoutVars>
      </dgm:prSet>
      <dgm:spPr/>
    </dgm:pt>
    <dgm:pt modelId="{C6484D11-E669-499C-99A8-24C061736EE4}" type="pres">
      <dgm:prSet presAssocID="{8890A046-CC14-4F9A-829E-59105C3F6377}" presName="sibTrans" presStyleCnt="0"/>
      <dgm:spPr/>
    </dgm:pt>
    <dgm:pt modelId="{F60CA3E5-A88D-444A-AC8B-E6933CA625A9}" type="pres">
      <dgm:prSet presAssocID="{40815FE6-AB2D-46C5-8ECB-3D74E62F4CC1}" presName="node" presStyleLbl="node1" presStyleIdx="9" presStyleCnt="24">
        <dgm:presLayoutVars>
          <dgm:bulletEnabled val="1"/>
        </dgm:presLayoutVars>
      </dgm:prSet>
      <dgm:spPr/>
    </dgm:pt>
    <dgm:pt modelId="{DE3CC397-3304-4FB9-8CDC-22443F5364D4}" type="pres">
      <dgm:prSet presAssocID="{FD433544-0A47-453B-B64B-96E618873ACD}" presName="sibTrans" presStyleCnt="0"/>
      <dgm:spPr/>
    </dgm:pt>
    <dgm:pt modelId="{30D75242-0E0E-4749-A80C-4B6AC7FE1C67}" type="pres">
      <dgm:prSet presAssocID="{F6EE1561-48D2-44DB-8D4F-DF85BEBAFCCC}" presName="node" presStyleLbl="node1" presStyleIdx="10" presStyleCnt="24">
        <dgm:presLayoutVars>
          <dgm:bulletEnabled val="1"/>
        </dgm:presLayoutVars>
      </dgm:prSet>
      <dgm:spPr/>
    </dgm:pt>
    <dgm:pt modelId="{7ECBFB0B-CB54-4762-869C-7633F0A75EED}" type="pres">
      <dgm:prSet presAssocID="{E34A7B0E-1317-48AF-9F98-7B048E3DA5D0}" presName="sibTrans" presStyleCnt="0"/>
      <dgm:spPr/>
    </dgm:pt>
    <dgm:pt modelId="{E8C1CBDD-B494-43ED-9305-A5F5CF45612F}" type="pres">
      <dgm:prSet presAssocID="{D17A1E18-141C-4AC9-BE6A-5B0F5F58806F}" presName="node" presStyleLbl="node1" presStyleIdx="11" presStyleCnt="24">
        <dgm:presLayoutVars>
          <dgm:bulletEnabled val="1"/>
        </dgm:presLayoutVars>
      </dgm:prSet>
      <dgm:spPr/>
    </dgm:pt>
    <dgm:pt modelId="{BD6B4E1D-6ED4-406D-8A39-E8DB15B93CDE}" type="pres">
      <dgm:prSet presAssocID="{A0378917-013B-43F7-9E24-44CE67029D8B}" presName="sibTrans" presStyleCnt="0"/>
      <dgm:spPr/>
    </dgm:pt>
    <dgm:pt modelId="{DC715386-2545-483F-96A2-83437BC8FD50}" type="pres">
      <dgm:prSet presAssocID="{660DF8DB-3F33-4E6E-834A-7C89C079FE34}" presName="node" presStyleLbl="node1" presStyleIdx="12" presStyleCnt="24">
        <dgm:presLayoutVars>
          <dgm:bulletEnabled val="1"/>
        </dgm:presLayoutVars>
      </dgm:prSet>
      <dgm:spPr/>
    </dgm:pt>
    <dgm:pt modelId="{974C1358-CA05-4855-8E2A-4099D37A5514}" type="pres">
      <dgm:prSet presAssocID="{9DA19612-4473-4EF8-B698-90A7C8AB2293}" presName="sibTrans" presStyleCnt="0"/>
      <dgm:spPr/>
    </dgm:pt>
    <dgm:pt modelId="{E3BD47BB-2779-4372-95B0-AD32309AED75}" type="pres">
      <dgm:prSet presAssocID="{7A2B5C52-7C38-407B-86BA-7C7A2FB7514A}" presName="node" presStyleLbl="node1" presStyleIdx="13" presStyleCnt="24">
        <dgm:presLayoutVars>
          <dgm:bulletEnabled val="1"/>
        </dgm:presLayoutVars>
      </dgm:prSet>
      <dgm:spPr/>
    </dgm:pt>
    <dgm:pt modelId="{5E7D32CA-8152-40C1-A9EE-8509D9C6AD64}" type="pres">
      <dgm:prSet presAssocID="{B6904FCB-C96E-4BF0-B1C0-9ED7165C5088}" presName="sibTrans" presStyleCnt="0"/>
      <dgm:spPr/>
    </dgm:pt>
    <dgm:pt modelId="{678613FC-576A-45DD-A66C-5FFD99CDE124}" type="pres">
      <dgm:prSet presAssocID="{68024D4E-9DB2-4ECC-8B82-25E2C20BE664}" presName="node" presStyleLbl="node1" presStyleIdx="14" presStyleCnt="24">
        <dgm:presLayoutVars>
          <dgm:bulletEnabled val="1"/>
        </dgm:presLayoutVars>
      </dgm:prSet>
      <dgm:spPr/>
    </dgm:pt>
    <dgm:pt modelId="{77CF5039-C973-4B2D-8059-816C71CABECA}" type="pres">
      <dgm:prSet presAssocID="{6BAA70F9-004D-40BD-B791-B51C97553506}" presName="sibTrans" presStyleCnt="0"/>
      <dgm:spPr/>
    </dgm:pt>
    <dgm:pt modelId="{2A602708-8BA2-443F-88F1-12B7B0AEDC47}" type="pres">
      <dgm:prSet presAssocID="{206040EC-AE30-4767-B6F2-28E803EFA4CC}" presName="node" presStyleLbl="node1" presStyleIdx="15" presStyleCnt="24">
        <dgm:presLayoutVars>
          <dgm:bulletEnabled val="1"/>
        </dgm:presLayoutVars>
      </dgm:prSet>
      <dgm:spPr/>
    </dgm:pt>
    <dgm:pt modelId="{FE81ED80-F07A-4BF5-A2DA-CBD8903A93C2}" type="pres">
      <dgm:prSet presAssocID="{3794EC0A-7F44-4CCD-8F49-5C940BBFD941}" presName="sibTrans" presStyleCnt="0"/>
      <dgm:spPr/>
    </dgm:pt>
    <dgm:pt modelId="{93A2D82C-CA50-4609-A456-9DF1AA3B3A4E}" type="pres">
      <dgm:prSet presAssocID="{D95F93A4-1186-4512-8185-2C2AF0896935}" presName="node" presStyleLbl="node1" presStyleIdx="16" presStyleCnt="24">
        <dgm:presLayoutVars>
          <dgm:bulletEnabled val="1"/>
        </dgm:presLayoutVars>
      </dgm:prSet>
      <dgm:spPr/>
    </dgm:pt>
    <dgm:pt modelId="{BCDB1B82-5AB6-453E-9492-B7EAC8E65480}" type="pres">
      <dgm:prSet presAssocID="{A742B9A7-C7B8-494C-ADE3-07729A5A42B6}" presName="sibTrans" presStyleCnt="0"/>
      <dgm:spPr/>
    </dgm:pt>
    <dgm:pt modelId="{25967A80-F251-4850-B529-6F77FD4C750A}" type="pres">
      <dgm:prSet presAssocID="{37EE9E61-5E8C-48CE-B7FA-B0D45ABA0C24}" presName="node" presStyleLbl="node1" presStyleIdx="17" presStyleCnt="24">
        <dgm:presLayoutVars>
          <dgm:bulletEnabled val="1"/>
        </dgm:presLayoutVars>
      </dgm:prSet>
      <dgm:spPr/>
    </dgm:pt>
    <dgm:pt modelId="{763190FE-07B7-494E-8C2A-A4FD669FCC63}" type="pres">
      <dgm:prSet presAssocID="{0A31EE0D-32F6-421D-9DE9-D4F8A1D88103}" presName="sibTrans" presStyleCnt="0"/>
      <dgm:spPr/>
    </dgm:pt>
    <dgm:pt modelId="{4B322461-2ED8-4AA3-BF9B-16370899D78B}" type="pres">
      <dgm:prSet presAssocID="{13CE7B2A-3A0A-4B20-8A28-DC556968E8FD}" presName="node" presStyleLbl="node1" presStyleIdx="18" presStyleCnt="24">
        <dgm:presLayoutVars>
          <dgm:bulletEnabled val="1"/>
        </dgm:presLayoutVars>
      </dgm:prSet>
      <dgm:spPr/>
    </dgm:pt>
    <dgm:pt modelId="{D7C21347-515B-4E21-942C-B4CBF720BA1E}" type="pres">
      <dgm:prSet presAssocID="{C917D62F-E84C-4CB9-B0BD-215AF5D4474C}" presName="sibTrans" presStyleCnt="0"/>
      <dgm:spPr/>
    </dgm:pt>
    <dgm:pt modelId="{E4075B37-2551-470E-8E18-AF87D28BBA88}" type="pres">
      <dgm:prSet presAssocID="{87C6CC94-BE6D-4BD0-885C-24A876C23E69}" presName="node" presStyleLbl="node1" presStyleIdx="19" presStyleCnt="24">
        <dgm:presLayoutVars>
          <dgm:bulletEnabled val="1"/>
        </dgm:presLayoutVars>
      </dgm:prSet>
      <dgm:spPr/>
    </dgm:pt>
    <dgm:pt modelId="{9F80C796-5F98-4908-BA04-D707D7943EEF}" type="pres">
      <dgm:prSet presAssocID="{FC765B2D-3C7F-4D5C-BC74-F1530B9875BA}" presName="sibTrans" presStyleCnt="0"/>
      <dgm:spPr/>
    </dgm:pt>
    <dgm:pt modelId="{F5626055-CAEE-4642-B2FE-E7D72B082C49}" type="pres">
      <dgm:prSet presAssocID="{4A4B729D-3568-4D67-829F-42A36175E4C6}" presName="node" presStyleLbl="node1" presStyleIdx="20" presStyleCnt="24">
        <dgm:presLayoutVars>
          <dgm:bulletEnabled val="1"/>
        </dgm:presLayoutVars>
      </dgm:prSet>
      <dgm:spPr/>
    </dgm:pt>
    <dgm:pt modelId="{B2E7DAFB-7499-47BE-A3D8-4DDE8F8E72E0}" type="pres">
      <dgm:prSet presAssocID="{A1245ADB-FE59-4F98-AEE9-8951EC0BA731}" presName="sibTrans" presStyleCnt="0"/>
      <dgm:spPr/>
    </dgm:pt>
    <dgm:pt modelId="{CBA5550F-E443-482B-AE80-BB60E20798E4}" type="pres">
      <dgm:prSet presAssocID="{DA1BB92E-FCF6-4221-8739-28E5F78B0238}" presName="node" presStyleLbl="node1" presStyleIdx="21" presStyleCnt="24">
        <dgm:presLayoutVars>
          <dgm:bulletEnabled val="1"/>
        </dgm:presLayoutVars>
      </dgm:prSet>
      <dgm:spPr/>
    </dgm:pt>
    <dgm:pt modelId="{7F7D97CB-6D04-4CC6-B39C-8AE2673B8DCD}" type="pres">
      <dgm:prSet presAssocID="{01248E51-50E3-42EF-8B9D-EDF851992C96}" presName="sibTrans" presStyleCnt="0"/>
      <dgm:spPr/>
    </dgm:pt>
    <dgm:pt modelId="{2242A250-72A4-42F5-A9C3-26C38D0E42EF}" type="pres">
      <dgm:prSet presAssocID="{7BFBC60B-B258-4A96-992E-C1CCB3B68FB2}" presName="node" presStyleLbl="node1" presStyleIdx="22" presStyleCnt="24">
        <dgm:presLayoutVars>
          <dgm:bulletEnabled val="1"/>
        </dgm:presLayoutVars>
      </dgm:prSet>
      <dgm:spPr/>
    </dgm:pt>
    <dgm:pt modelId="{E83E8869-5F39-45CF-B1BA-FA2F172A2D62}" type="pres">
      <dgm:prSet presAssocID="{219EC8B7-0FA9-40FA-82C2-D08C12E5A4D1}" presName="sibTrans" presStyleCnt="0"/>
      <dgm:spPr/>
    </dgm:pt>
    <dgm:pt modelId="{824C9BCE-B6B7-450D-B4C1-E0548FCFADDC}" type="pres">
      <dgm:prSet presAssocID="{97EFFCF2-3724-4723-871C-579587FCC38E}" presName="node" presStyleLbl="node1" presStyleIdx="23" presStyleCnt="24">
        <dgm:presLayoutVars>
          <dgm:bulletEnabled val="1"/>
        </dgm:presLayoutVars>
      </dgm:prSet>
      <dgm:spPr/>
    </dgm:pt>
  </dgm:ptLst>
  <dgm:cxnLst>
    <dgm:cxn modelId="{4FD47200-E047-46E9-8012-3AE68554146A}" srcId="{271E87AA-5D60-40A5-8FB6-D0F0F725E154}" destId="{578A2900-66D2-4443-AE50-E4378189D9D6}" srcOrd="8" destOrd="0" parTransId="{1FEB7DB8-F852-401B-8640-C77E4C96E114}" sibTransId="{8890A046-CC14-4F9A-829E-59105C3F6377}"/>
    <dgm:cxn modelId="{9B25000B-919F-4AB6-9AAD-7F2E6FD8BA09}" srcId="{271E87AA-5D60-40A5-8FB6-D0F0F725E154}" destId="{87C6CC94-BE6D-4BD0-885C-24A876C23E69}" srcOrd="19" destOrd="0" parTransId="{AA3B09D7-9246-4F0E-A050-E030294A92A2}" sibTransId="{FC765B2D-3C7F-4D5C-BC74-F1530B9875BA}"/>
    <dgm:cxn modelId="{A7518C0E-B47C-469F-ADC9-D407B42AE039}" type="presOf" srcId="{578A2900-66D2-4443-AE50-E4378189D9D6}" destId="{C4D35AA4-88E2-4867-9A85-67ED4C44CE58}" srcOrd="0" destOrd="0" presId="urn:microsoft.com/office/officeart/2005/8/layout/default"/>
    <dgm:cxn modelId="{36D2ED15-C409-4AED-84C3-10C816D60E39}" type="presOf" srcId="{271E87AA-5D60-40A5-8FB6-D0F0F725E154}" destId="{EA7D819F-8B12-4A0F-9753-91B575972A12}" srcOrd="0" destOrd="0" presId="urn:microsoft.com/office/officeart/2005/8/layout/default"/>
    <dgm:cxn modelId="{F6012216-2094-48A5-A89F-A69C4C290A40}" type="presOf" srcId="{6EB7ED5E-97DB-478F-B196-A7E8B6E69462}" destId="{F704D09D-16F9-45C9-AE64-CB9ADFE1CF61}" srcOrd="0" destOrd="0" presId="urn:microsoft.com/office/officeart/2005/8/layout/default"/>
    <dgm:cxn modelId="{B401D718-5725-4C05-B67D-AC9D0C0B28AA}" srcId="{271E87AA-5D60-40A5-8FB6-D0F0F725E154}" destId="{13CE7B2A-3A0A-4B20-8A28-DC556968E8FD}" srcOrd="18" destOrd="0" parTransId="{7234806C-0171-4217-A601-CEAD11F1C155}" sibTransId="{C917D62F-E84C-4CB9-B0BD-215AF5D4474C}"/>
    <dgm:cxn modelId="{0114F118-B955-4554-83C4-51E3E8004FFC}" srcId="{271E87AA-5D60-40A5-8FB6-D0F0F725E154}" destId="{DA1BB92E-FCF6-4221-8739-28E5F78B0238}" srcOrd="21" destOrd="0" parTransId="{2C763213-3E7B-42FD-8DF3-3E94978B098D}" sibTransId="{01248E51-50E3-42EF-8B9D-EDF851992C96}"/>
    <dgm:cxn modelId="{43D5531D-D298-4033-8CE0-514B5322B474}" type="presOf" srcId="{13CE7B2A-3A0A-4B20-8A28-DC556968E8FD}" destId="{4B322461-2ED8-4AA3-BF9B-16370899D78B}" srcOrd="0" destOrd="0" presId="urn:microsoft.com/office/officeart/2005/8/layout/default"/>
    <dgm:cxn modelId="{91878627-FC33-4713-B8E0-E643E5A324C4}" srcId="{271E87AA-5D60-40A5-8FB6-D0F0F725E154}" destId="{A347D914-E13A-4A02-9333-D864CEE7F6D8}" srcOrd="3" destOrd="0" parTransId="{BBC9BBBD-3B0A-45D9-9B3E-16D6FA3CE0BC}" sibTransId="{607B2143-3057-4E05-8EDB-7BB87181798C}"/>
    <dgm:cxn modelId="{DBC19B2B-AEDF-4F0F-A157-CCECA41913A3}" type="presOf" srcId="{D17A1E18-141C-4AC9-BE6A-5B0F5F58806F}" destId="{E8C1CBDD-B494-43ED-9305-A5F5CF45612F}" srcOrd="0" destOrd="0" presId="urn:microsoft.com/office/officeart/2005/8/layout/default"/>
    <dgm:cxn modelId="{CF4FF02D-7D44-46F2-A9B4-50346FFCF73B}" srcId="{271E87AA-5D60-40A5-8FB6-D0F0F725E154}" destId="{EB5A438B-FDC6-4221-9432-8FC72A9FB1FF}" srcOrd="6" destOrd="0" parTransId="{17BF303C-AC6C-41AC-8EA5-8C865A72E182}" sibTransId="{411D27B9-5ED6-4CCE-BB18-5F18F2B8D8CE}"/>
    <dgm:cxn modelId="{5F00242F-1424-4376-8490-4A554178FA13}" type="presOf" srcId="{206040EC-AE30-4767-B6F2-28E803EFA4CC}" destId="{2A602708-8BA2-443F-88F1-12B7B0AEDC47}" srcOrd="0" destOrd="0" presId="urn:microsoft.com/office/officeart/2005/8/layout/default"/>
    <dgm:cxn modelId="{08A9552F-3050-4E9C-8E3B-0AC8F1C75710}" type="presOf" srcId="{A347D914-E13A-4A02-9333-D864CEE7F6D8}" destId="{AF9262DC-901D-46D7-B61B-64DBAFBFE9B3}" srcOrd="0" destOrd="0" presId="urn:microsoft.com/office/officeart/2005/8/layout/default"/>
    <dgm:cxn modelId="{126D8A33-FE23-43E7-9E5C-8DFF2F9F1193}" srcId="{271E87AA-5D60-40A5-8FB6-D0F0F725E154}" destId="{F6EE1561-48D2-44DB-8D4F-DF85BEBAFCCC}" srcOrd="10" destOrd="0" parTransId="{DAEBCE7D-BBF8-4DFD-9D4B-D8450445749A}" sibTransId="{E34A7B0E-1317-48AF-9F98-7B048E3DA5D0}"/>
    <dgm:cxn modelId="{20689F35-638C-42C8-B834-40A80430475E}" type="presOf" srcId="{4A4B729D-3568-4D67-829F-42A36175E4C6}" destId="{F5626055-CAEE-4642-B2FE-E7D72B082C49}" srcOrd="0" destOrd="0" presId="urn:microsoft.com/office/officeart/2005/8/layout/default"/>
    <dgm:cxn modelId="{A1989B37-E6F0-4115-8CE1-1BEF7EFC7351}" type="presOf" srcId="{703FB32D-25D7-4FCC-B322-20B9ADAD3279}" destId="{3661F69E-741A-4D34-AD02-096E9046F759}" srcOrd="0" destOrd="0" presId="urn:microsoft.com/office/officeart/2005/8/layout/default"/>
    <dgm:cxn modelId="{9AA1A03D-9B3D-43EB-BA22-A6D31E40886D}" type="presOf" srcId="{660DF8DB-3F33-4E6E-834A-7C89C079FE34}" destId="{DC715386-2545-483F-96A2-83437BC8FD50}" srcOrd="0" destOrd="0" presId="urn:microsoft.com/office/officeart/2005/8/layout/default"/>
    <dgm:cxn modelId="{FB62E75E-6150-437D-BA6A-DEC24DF262D0}" type="presOf" srcId="{7D27C914-56FD-4D88-A905-27C60CA07816}" destId="{02673DA2-3FBC-4BBC-B927-EFAD0CED4E42}" srcOrd="0" destOrd="0" presId="urn:microsoft.com/office/officeart/2005/8/layout/default"/>
    <dgm:cxn modelId="{30FAC045-08D0-4136-98E1-C1E9D3D0A958}" srcId="{271E87AA-5D60-40A5-8FB6-D0F0F725E154}" destId="{6EB7ED5E-97DB-478F-B196-A7E8B6E69462}" srcOrd="5" destOrd="0" parTransId="{6D1C6365-F6F7-4491-A224-4AD612F73ED9}" sibTransId="{21AFB9D0-3CA2-4589-91D8-8E845BCF163B}"/>
    <dgm:cxn modelId="{2E2AB249-7548-4305-9A68-CB74347C2FC3}" type="presOf" srcId="{DA1BB92E-FCF6-4221-8739-28E5F78B0238}" destId="{CBA5550F-E443-482B-AE80-BB60E20798E4}" srcOrd="0" destOrd="0" presId="urn:microsoft.com/office/officeart/2005/8/layout/default"/>
    <dgm:cxn modelId="{140CE36B-E102-43F0-8BE9-361C12A814D4}" srcId="{271E87AA-5D60-40A5-8FB6-D0F0F725E154}" destId="{92C8DC6C-DA14-47E1-BE6F-0580FC23A25F}" srcOrd="1" destOrd="0" parTransId="{655768F9-4288-466A-BB10-19C6C5951A39}" sibTransId="{EF4E0E42-7992-49EA-A6E5-5A95DA5D3EAC}"/>
    <dgm:cxn modelId="{93C1836E-F22D-47E5-8C5A-C5B760819DC8}" type="presOf" srcId="{92C8DC6C-DA14-47E1-BE6F-0580FC23A25F}" destId="{A94EA6B3-BB25-46EC-9BAF-CE5875DE38AF}" srcOrd="0" destOrd="0" presId="urn:microsoft.com/office/officeart/2005/8/layout/default"/>
    <dgm:cxn modelId="{0480FB4E-B7A2-4EF7-A86F-4DAB9C595607}" type="presOf" srcId="{87C6CC94-BE6D-4BD0-885C-24A876C23E69}" destId="{E4075B37-2551-470E-8E18-AF87D28BBA88}" srcOrd="0" destOrd="0" presId="urn:microsoft.com/office/officeart/2005/8/layout/default"/>
    <dgm:cxn modelId="{869E5171-7FDC-44B3-9E31-F4F94F02EBA0}" srcId="{271E87AA-5D60-40A5-8FB6-D0F0F725E154}" destId="{206040EC-AE30-4767-B6F2-28E803EFA4CC}" srcOrd="15" destOrd="0" parTransId="{0CB37ADF-04D0-4673-9184-84F3C3C58743}" sibTransId="{3794EC0A-7F44-4CCD-8F49-5C940BBFD941}"/>
    <dgm:cxn modelId="{3267CA73-28A2-485B-BC65-2C917C087771}" srcId="{271E87AA-5D60-40A5-8FB6-D0F0F725E154}" destId="{C0A2A939-1C9B-4951-82FA-52938A839182}" srcOrd="7" destOrd="0" parTransId="{CD502860-24A8-46EF-BE14-F9EF625D5C87}" sibTransId="{2A7C31F0-6734-4173-B8C5-FCD9E9E295DE}"/>
    <dgm:cxn modelId="{A031ED5A-6118-4520-9532-9F1AE2ECA828}" srcId="{271E87AA-5D60-40A5-8FB6-D0F0F725E154}" destId="{70B443DC-35BD-45DC-B7A7-C7BFBD8895C5}" srcOrd="0" destOrd="0" parTransId="{B32832CF-13B8-42AD-80C8-4D2729A29676}" sibTransId="{8709D4CC-2EAA-4092-963F-2ECCEAD29BF7}"/>
    <dgm:cxn modelId="{BB52BC7F-A719-4209-BB0A-A8BEC9CF344F}" srcId="{271E87AA-5D60-40A5-8FB6-D0F0F725E154}" destId="{D95F93A4-1186-4512-8185-2C2AF0896935}" srcOrd="16" destOrd="0" parTransId="{F1E77AD0-E8F6-4743-A4C0-0DE934BA8E09}" sibTransId="{A742B9A7-C7B8-494C-ADE3-07729A5A42B6}"/>
    <dgm:cxn modelId="{6B0D1185-547F-4419-9F50-91344CC5E802}" srcId="{271E87AA-5D60-40A5-8FB6-D0F0F725E154}" destId="{7BFBC60B-B258-4A96-992E-C1CCB3B68FB2}" srcOrd="22" destOrd="0" parTransId="{5BE2947E-799F-4D7C-BE27-42D71CA91840}" sibTransId="{219EC8B7-0FA9-40FA-82C2-D08C12E5A4D1}"/>
    <dgm:cxn modelId="{60862185-FE4A-4805-915F-26924DB6D85A}" srcId="{271E87AA-5D60-40A5-8FB6-D0F0F725E154}" destId="{D17A1E18-141C-4AC9-BE6A-5B0F5F58806F}" srcOrd="11" destOrd="0" parTransId="{5368DA5E-8214-4BBA-BF28-90146DD5D970}" sibTransId="{A0378917-013B-43F7-9E24-44CE67029D8B}"/>
    <dgm:cxn modelId="{764F188E-6824-49E6-94F1-443AADA47BE5}" type="presOf" srcId="{EB5A438B-FDC6-4221-9432-8FC72A9FB1FF}" destId="{4DDDA761-7AB9-43CE-8365-672DF9E0170F}" srcOrd="0" destOrd="0" presId="urn:microsoft.com/office/officeart/2005/8/layout/default"/>
    <dgm:cxn modelId="{38A68990-0DF3-4664-A867-177E99CAD4BE}" type="presOf" srcId="{7A2B5C52-7C38-407B-86BA-7C7A2FB7514A}" destId="{E3BD47BB-2779-4372-95B0-AD32309AED75}" srcOrd="0" destOrd="0" presId="urn:microsoft.com/office/officeart/2005/8/layout/default"/>
    <dgm:cxn modelId="{EBD4FE9C-B24A-483E-A0D7-93CA49FF26E1}" srcId="{271E87AA-5D60-40A5-8FB6-D0F0F725E154}" destId="{660DF8DB-3F33-4E6E-834A-7C89C079FE34}" srcOrd="12" destOrd="0" parTransId="{997EFDA1-9B95-4F98-8C8B-D4563791BE04}" sibTransId="{9DA19612-4473-4EF8-B698-90A7C8AB2293}"/>
    <dgm:cxn modelId="{6096C29D-D49F-4608-BDAA-D5379E844360}" type="presOf" srcId="{70B443DC-35BD-45DC-B7A7-C7BFBD8895C5}" destId="{58FA0693-A510-4C70-BA89-B8F31EAE30B0}" srcOrd="0" destOrd="0" presId="urn:microsoft.com/office/officeart/2005/8/layout/default"/>
    <dgm:cxn modelId="{B8C607A5-09DB-48CC-A261-EC37A6494199}" srcId="{271E87AA-5D60-40A5-8FB6-D0F0F725E154}" destId="{7A2B5C52-7C38-407B-86BA-7C7A2FB7514A}" srcOrd="13" destOrd="0" parTransId="{E607E4E3-6203-4D65-B555-317FEBDD1BB0}" sibTransId="{B6904FCB-C96E-4BF0-B1C0-9ED7165C5088}"/>
    <dgm:cxn modelId="{8865D9B8-1663-4641-A743-857A97C9B219}" srcId="{271E87AA-5D60-40A5-8FB6-D0F0F725E154}" destId="{703FB32D-25D7-4FCC-B322-20B9ADAD3279}" srcOrd="2" destOrd="0" parTransId="{9028D0A9-12D8-4F6D-9376-2D4C3319B33A}" sibTransId="{834ED77F-3FB4-49DA-AAA0-73C976C51BC2}"/>
    <dgm:cxn modelId="{65D0E8BA-6665-42E3-B83E-B842BE8F0398}" type="presOf" srcId="{97EFFCF2-3724-4723-871C-579587FCC38E}" destId="{824C9BCE-B6B7-450D-B4C1-E0548FCFADDC}" srcOrd="0" destOrd="0" presId="urn:microsoft.com/office/officeart/2005/8/layout/default"/>
    <dgm:cxn modelId="{18AF11BB-6564-4484-9A6B-7E0A1BE11250}" srcId="{271E87AA-5D60-40A5-8FB6-D0F0F725E154}" destId="{4A4B729D-3568-4D67-829F-42A36175E4C6}" srcOrd="20" destOrd="0" parTransId="{952215CB-C9AD-4763-8172-9D427FDC8995}" sibTransId="{A1245ADB-FE59-4F98-AEE9-8951EC0BA731}"/>
    <dgm:cxn modelId="{62DA3CBD-4B25-4DF8-9150-F8424D02D2A5}" srcId="{271E87AA-5D60-40A5-8FB6-D0F0F725E154}" destId="{40815FE6-AB2D-46C5-8ECB-3D74E62F4CC1}" srcOrd="9" destOrd="0" parTransId="{143ECF82-BFE9-444E-A2C1-B8EBD5FFA961}" sibTransId="{FD433544-0A47-453B-B64B-96E618873ACD}"/>
    <dgm:cxn modelId="{8D0617C3-2543-4222-874B-295B2889768D}" type="presOf" srcId="{37EE9E61-5E8C-48CE-B7FA-B0D45ABA0C24}" destId="{25967A80-F251-4850-B529-6F77FD4C750A}" srcOrd="0" destOrd="0" presId="urn:microsoft.com/office/officeart/2005/8/layout/default"/>
    <dgm:cxn modelId="{EE87E8D5-9ED3-4197-876D-C8D922B5DAAA}" type="presOf" srcId="{C0A2A939-1C9B-4951-82FA-52938A839182}" destId="{9BDB190A-D11B-4B6A-93B8-AEE116B34A47}" srcOrd="0" destOrd="0" presId="urn:microsoft.com/office/officeart/2005/8/layout/default"/>
    <dgm:cxn modelId="{59D2BCD7-1816-4294-B7CB-58105BFCAAE2}" type="presOf" srcId="{D95F93A4-1186-4512-8185-2C2AF0896935}" destId="{93A2D82C-CA50-4609-A456-9DF1AA3B3A4E}" srcOrd="0" destOrd="0" presId="urn:microsoft.com/office/officeart/2005/8/layout/default"/>
    <dgm:cxn modelId="{D59658DD-5617-463D-A43B-B5EB8D00AC2E}" type="presOf" srcId="{40815FE6-AB2D-46C5-8ECB-3D74E62F4CC1}" destId="{F60CA3E5-A88D-444A-AC8B-E6933CA625A9}" srcOrd="0" destOrd="0" presId="urn:microsoft.com/office/officeart/2005/8/layout/default"/>
    <dgm:cxn modelId="{7A7710DE-0BEF-4C59-A86B-25F3CF1A2175}" srcId="{271E87AA-5D60-40A5-8FB6-D0F0F725E154}" destId="{7D27C914-56FD-4D88-A905-27C60CA07816}" srcOrd="4" destOrd="0" parTransId="{DD1400A3-7A2E-4B75-B6E6-B006B5DDAC6E}" sibTransId="{568ACA17-AFFE-4596-88EA-E7820710B71B}"/>
    <dgm:cxn modelId="{C33726E2-6EAF-4810-B443-149A5AD543A7}" type="presOf" srcId="{7BFBC60B-B258-4A96-992E-C1CCB3B68FB2}" destId="{2242A250-72A4-42F5-A9C3-26C38D0E42EF}" srcOrd="0" destOrd="0" presId="urn:microsoft.com/office/officeart/2005/8/layout/default"/>
    <dgm:cxn modelId="{BBBA65E3-4B6E-4023-B2AA-039678E04DB6}" type="presOf" srcId="{F6EE1561-48D2-44DB-8D4F-DF85BEBAFCCC}" destId="{30D75242-0E0E-4749-A80C-4B6AC7FE1C67}" srcOrd="0" destOrd="0" presId="urn:microsoft.com/office/officeart/2005/8/layout/default"/>
    <dgm:cxn modelId="{EC5AFFE7-72CB-4573-99CB-A1629A3E573F}" srcId="{271E87AA-5D60-40A5-8FB6-D0F0F725E154}" destId="{97EFFCF2-3724-4723-871C-579587FCC38E}" srcOrd="23" destOrd="0" parTransId="{7534CAC8-CE52-4C29-8F3D-7570AADDB64E}" sibTransId="{A1847295-0BCD-46F2-875C-2E3AF9E8DFC2}"/>
    <dgm:cxn modelId="{BAE5D9E8-0A90-4E07-8E52-40EA85799EAF}" srcId="{271E87AA-5D60-40A5-8FB6-D0F0F725E154}" destId="{37EE9E61-5E8C-48CE-B7FA-B0D45ABA0C24}" srcOrd="17" destOrd="0" parTransId="{7EAAF4E4-59BC-432B-9501-51FF9DB5827F}" sibTransId="{0A31EE0D-32F6-421D-9DE9-D4F8A1D88103}"/>
    <dgm:cxn modelId="{C4CA01ED-CCA7-4241-B127-3CCEDFA70E16}" srcId="{271E87AA-5D60-40A5-8FB6-D0F0F725E154}" destId="{68024D4E-9DB2-4ECC-8B82-25E2C20BE664}" srcOrd="14" destOrd="0" parTransId="{6C730BFB-4336-48B0-9C62-C8B09B0AD275}" sibTransId="{6BAA70F9-004D-40BD-B791-B51C97553506}"/>
    <dgm:cxn modelId="{58B6B5F3-4C75-43ED-8C01-009BE3973CF5}" type="presOf" srcId="{68024D4E-9DB2-4ECC-8B82-25E2C20BE664}" destId="{678613FC-576A-45DD-A66C-5FFD99CDE124}" srcOrd="0" destOrd="0" presId="urn:microsoft.com/office/officeart/2005/8/layout/default"/>
    <dgm:cxn modelId="{1728941B-A34A-4F08-907E-D3863682881E}" type="presParOf" srcId="{EA7D819F-8B12-4A0F-9753-91B575972A12}" destId="{58FA0693-A510-4C70-BA89-B8F31EAE30B0}" srcOrd="0" destOrd="0" presId="urn:microsoft.com/office/officeart/2005/8/layout/default"/>
    <dgm:cxn modelId="{FDE46300-67AA-4B03-ABE2-67F7BF94087A}" type="presParOf" srcId="{EA7D819F-8B12-4A0F-9753-91B575972A12}" destId="{2C992326-4B36-47F8-803B-9D31639048AE}" srcOrd="1" destOrd="0" presId="urn:microsoft.com/office/officeart/2005/8/layout/default"/>
    <dgm:cxn modelId="{D26E12B9-D60A-42A4-8155-781934F9282D}" type="presParOf" srcId="{EA7D819F-8B12-4A0F-9753-91B575972A12}" destId="{A94EA6B3-BB25-46EC-9BAF-CE5875DE38AF}" srcOrd="2" destOrd="0" presId="urn:microsoft.com/office/officeart/2005/8/layout/default"/>
    <dgm:cxn modelId="{E4616D76-56F0-43F6-AE9B-45F72787168B}" type="presParOf" srcId="{EA7D819F-8B12-4A0F-9753-91B575972A12}" destId="{12FCEB68-F40F-47DB-AD33-75BC6E7DD507}" srcOrd="3" destOrd="0" presId="urn:microsoft.com/office/officeart/2005/8/layout/default"/>
    <dgm:cxn modelId="{34F13B31-D2D2-4D15-8AE9-BB5E0D7DFB94}" type="presParOf" srcId="{EA7D819F-8B12-4A0F-9753-91B575972A12}" destId="{3661F69E-741A-4D34-AD02-096E9046F759}" srcOrd="4" destOrd="0" presId="urn:microsoft.com/office/officeart/2005/8/layout/default"/>
    <dgm:cxn modelId="{82AF2ED7-13C0-44A4-BC98-958B69595C83}" type="presParOf" srcId="{EA7D819F-8B12-4A0F-9753-91B575972A12}" destId="{2E95EF8E-30F1-4CC5-B854-A83106B34125}" srcOrd="5" destOrd="0" presId="urn:microsoft.com/office/officeart/2005/8/layout/default"/>
    <dgm:cxn modelId="{C6AF5363-0C40-419F-8C65-5CE8CF0E6274}" type="presParOf" srcId="{EA7D819F-8B12-4A0F-9753-91B575972A12}" destId="{AF9262DC-901D-46D7-B61B-64DBAFBFE9B3}" srcOrd="6" destOrd="0" presId="urn:microsoft.com/office/officeart/2005/8/layout/default"/>
    <dgm:cxn modelId="{BC1AB050-869B-4D61-B016-72D4CC5504AF}" type="presParOf" srcId="{EA7D819F-8B12-4A0F-9753-91B575972A12}" destId="{8A12CF9A-035C-4F1A-8AC8-04D85B3A39C5}" srcOrd="7" destOrd="0" presId="urn:microsoft.com/office/officeart/2005/8/layout/default"/>
    <dgm:cxn modelId="{E976A8D4-30D5-43CE-90EC-B8A6DCBB6E6F}" type="presParOf" srcId="{EA7D819F-8B12-4A0F-9753-91B575972A12}" destId="{02673DA2-3FBC-4BBC-B927-EFAD0CED4E42}" srcOrd="8" destOrd="0" presId="urn:microsoft.com/office/officeart/2005/8/layout/default"/>
    <dgm:cxn modelId="{9AF5017C-F0CB-4E39-8C77-E59358C648D6}" type="presParOf" srcId="{EA7D819F-8B12-4A0F-9753-91B575972A12}" destId="{E40DE8FC-5F7F-4684-B97F-736AEB213E1D}" srcOrd="9" destOrd="0" presId="urn:microsoft.com/office/officeart/2005/8/layout/default"/>
    <dgm:cxn modelId="{ADF5D9A8-2013-4732-BE46-9F0DA48C1F73}" type="presParOf" srcId="{EA7D819F-8B12-4A0F-9753-91B575972A12}" destId="{F704D09D-16F9-45C9-AE64-CB9ADFE1CF61}" srcOrd="10" destOrd="0" presId="urn:microsoft.com/office/officeart/2005/8/layout/default"/>
    <dgm:cxn modelId="{F80F9803-CC4A-4061-A699-CFD5C7B6CB39}" type="presParOf" srcId="{EA7D819F-8B12-4A0F-9753-91B575972A12}" destId="{A5A3E211-588C-4C50-9559-AF885478CE48}" srcOrd="11" destOrd="0" presId="urn:microsoft.com/office/officeart/2005/8/layout/default"/>
    <dgm:cxn modelId="{2D7195DB-0712-40A5-B787-B310D159268D}" type="presParOf" srcId="{EA7D819F-8B12-4A0F-9753-91B575972A12}" destId="{4DDDA761-7AB9-43CE-8365-672DF9E0170F}" srcOrd="12" destOrd="0" presId="urn:microsoft.com/office/officeart/2005/8/layout/default"/>
    <dgm:cxn modelId="{7AB084EE-965C-4ED2-BD6E-B200A1FEE3B5}" type="presParOf" srcId="{EA7D819F-8B12-4A0F-9753-91B575972A12}" destId="{6987ADEB-F92F-4F30-95DA-3B144186B2E7}" srcOrd="13" destOrd="0" presId="urn:microsoft.com/office/officeart/2005/8/layout/default"/>
    <dgm:cxn modelId="{23BFE8B7-E53A-43E7-BB6A-7ABB67CF5051}" type="presParOf" srcId="{EA7D819F-8B12-4A0F-9753-91B575972A12}" destId="{9BDB190A-D11B-4B6A-93B8-AEE116B34A47}" srcOrd="14" destOrd="0" presId="urn:microsoft.com/office/officeart/2005/8/layout/default"/>
    <dgm:cxn modelId="{225D5DDB-D46B-4948-A07B-0B9129DF1CE6}" type="presParOf" srcId="{EA7D819F-8B12-4A0F-9753-91B575972A12}" destId="{F66FF0BE-C51B-4294-83E1-04741C70112A}" srcOrd="15" destOrd="0" presId="urn:microsoft.com/office/officeart/2005/8/layout/default"/>
    <dgm:cxn modelId="{FD187F5F-70E2-40FC-8F42-D24BB72621FF}" type="presParOf" srcId="{EA7D819F-8B12-4A0F-9753-91B575972A12}" destId="{C4D35AA4-88E2-4867-9A85-67ED4C44CE58}" srcOrd="16" destOrd="0" presId="urn:microsoft.com/office/officeart/2005/8/layout/default"/>
    <dgm:cxn modelId="{F03D58A6-E575-4447-8162-6EC37593AE1E}" type="presParOf" srcId="{EA7D819F-8B12-4A0F-9753-91B575972A12}" destId="{C6484D11-E669-499C-99A8-24C061736EE4}" srcOrd="17" destOrd="0" presId="urn:microsoft.com/office/officeart/2005/8/layout/default"/>
    <dgm:cxn modelId="{99A20F0E-BF1B-48F1-BF2F-B0DC6AD1010C}" type="presParOf" srcId="{EA7D819F-8B12-4A0F-9753-91B575972A12}" destId="{F60CA3E5-A88D-444A-AC8B-E6933CA625A9}" srcOrd="18" destOrd="0" presId="urn:microsoft.com/office/officeart/2005/8/layout/default"/>
    <dgm:cxn modelId="{7A67F88F-97E9-4485-8E8B-864C653EED9B}" type="presParOf" srcId="{EA7D819F-8B12-4A0F-9753-91B575972A12}" destId="{DE3CC397-3304-4FB9-8CDC-22443F5364D4}" srcOrd="19" destOrd="0" presId="urn:microsoft.com/office/officeart/2005/8/layout/default"/>
    <dgm:cxn modelId="{DE3C4369-4D51-4F72-8DCD-0FE142997AC2}" type="presParOf" srcId="{EA7D819F-8B12-4A0F-9753-91B575972A12}" destId="{30D75242-0E0E-4749-A80C-4B6AC7FE1C67}" srcOrd="20" destOrd="0" presId="urn:microsoft.com/office/officeart/2005/8/layout/default"/>
    <dgm:cxn modelId="{B5CE93C4-4593-48A3-9E73-B8BAB26CCC8C}" type="presParOf" srcId="{EA7D819F-8B12-4A0F-9753-91B575972A12}" destId="{7ECBFB0B-CB54-4762-869C-7633F0A75EED}" srcOrd="21" destOrd="0" presId="urn:microsoft.com/office/officeart/2005/8/layout/default"/>
    <dgm:cxn modelId="{10B9A0E9-DF6C-4C38-9594-CD9034707CEC}" type="presParOf" srcId="{EA7D819F-8B12-4A0F-9753-91B575972A12}" destId="{E8C1CBDD-B494-43ED-9305-A5F5CF45612F}" srcOrd="22" destOrd="0" presId="urn:microsoft.com/office/officeart/2005/8/layout/default"/>
    <dgm:cxn modelId="{FF556395-9956-48A4-B7DC-C61EBBAC7A1A}" type="presParOf" srcId="{EA7D819F-8B12-4A0F-9753-91B575972A12}" destId="{BD6B4E1D-6ED4-406D-8A39-E8DB15B93CDE}" srcOrd="23" destOrd="0" presId="urn:microsoft.com/office/officeart/2005/8/layout/default"/>
    <dgm:cxn modelId="{7162961E-6815-4652-AC52-294C37FD3187}" type="presParOf" srcId="{EA7D819F-8B12-4A0F-9753-91B575972A12}" destId="{DC715386-2545-483F-96A2-83437BC8FD50}" srcOrd="24" destOrd="0" presId="urn:microsoft.com/office/officeart/2005/8/layout/default"/>
    <dgm:cxn modelId="{A68E3D87-B21E-4A0C-A95B-0CA0DA7CA370}" type="presParOf" srcId="{EA7D819F-8B12-4A0F-9753-91B575972A12}" destId="{974C1358-CA05-4855-8E2A-4099D37A5514}" srcOrd="25" destOrd="0" presId="urn:microsoft.com/office/officeart/2005/8/layout/default"/>
    <dgm:cxn modelId="{F19F5EB5-F5C5-4CDC-9B2E-0D05E9A4FEF0}" type="presParOf" srcId="{EA7D819F-8B12-4A0F-9753-91B575972A12}" destId="{E3BD47BB-2779-4372-95B0-AD32309AED75}" srcOrd="26" destOrd="0" presId="urn:microsoft.com/office/officeart/2005/8/layout/default"/>
    <dgm:cxn modelId="{49AEA112-0F68-42B5-9D14-BDE2FB559F63}" type="presParOf" srcId="{EA7D819F-8B12-4A0F-9753-91B575972A12}" destId="{5E7D32CA-8152-40C1-A9EE-8509D9C6AD64}" srcOrd="27" destOrd="0" presId="urn:microsoft.com/office/officeart/2005/8/layout/default"/>
    <dgm:cxn modelId="{3B99038A-29F1-4094-86EB-53679EE91D12}" type="presParOf" srcId="{EA7D819F-8B12-4A0F-9753-91B575972A12}" destId="{678613FC-576A-45DD-A66C-5FFD99CDE124}" srcOrd="28" destOrd="0" presId="urn:microsoft.com/office/officeart/2005/8/layout/default"/>
    <dgm:cxn modelId="{153D1E65-82AA-4ED0-82A0-541125AA3797}" type="presParOf" srcId="{EA7D819F-8B12-4A0F-9753-91B575972A12}" destId="{77CF5039-C973-4B2D-8059-816C71CABECA}" srcOrd="29" destOrd="0" presId="urn:microsoft.com/office/officeart/2005/8/layout/default"/>
    <dgm:cxn modelId="{F998583A-F6E1-40F3-9A83-8BDADD172DD2}" type="presParOf" srcId="{EA7D819F-8B12-4A0F-9753-91B575972A12}" destId="{2A602708-8BA2-443F-88F1-12B7B0AEDC47}" srcOrd="30" destOrd="0" presId="urn:microsoft.com/office/officeart/2005/8/layout/default"/>
    <dgm:cxn modelId="{21B552F2-355A-46C8-9A25-A7EC099EFD49}" type="presParOf" srcId="{EA7D819F-8B12-4A0F-9753-91B575972A12}" destId="{FE81ED80-F07A-4BF5-A2DA-CBD8903A93C2}" srcOrd="31" destOrd="0" presId="urn:microsoft.com/office/officeart/2005/8/layout/default"/>
    <dgm:cxn modelId="{458A0097-8095-4FC3-AA1B-1D52F57B7F71}" type="presParOf" srcId="{EA7D819F-8B12-4A0F-9753-91B575972A12}" destId="{93A2D82C-CA50-4609-A456-9DF1AA3B3A4E}" srcOrd="32" destOrd="0" presId="urn:microsoft.com/office/officeart/2005/8/layout/default"/>
    <dgm:cxn modelId="{BC4633D4-8384-4C29-A0B0-48FD4FB859BF}" type="presParOf" srcId="{EA7D819F-8B12-4A0F-9753-91B575972A12}" destId="{BCDB1B82-5AB6-453E-9492-B7EAC8E65480}" srcOrd="33" destOrd="0" presId="urn:microsoft.com/office/officeart/2005/8/layout/default"/>
    <dgm:cxn modelId="{8DFE8DB3-00C0-4D46-85B1-DD71B481334B}" type="presParOf" srcId="{EA7D819F-8B12-4A0F-9753-91B575972A12}" destId="{25967A80-F251-4850-B529-6F77FD4C750A}" srcOrd="34" destOrd="0" presId="urn:microsoft.com/office/officeart/2005/8/layout/default"/>
    <dgm:cxn modelId="{22F94AA2-7EC0-444D-8B69-3F0DE602D74A}" type="presParOf" srcId="{EA7D819F-8B12-4A0F-9753-91B575972A12}" destId="{763190FE-07B7-494E-8C2A-A4FD669FCC63}" srcOrd="35" destOrd="0" presId="urn:microsoft.com/office/officeart/2005/8/layout/default"/>
    <dgm:cxn modelId="{82ECC960-E012-4226-B1AD-9FDA29A0C549}" type="presParOf" srcId="{EA7D819F-8B12-4A0F-9753-91B575972A12}" destId="{4B322461-2ED8-4AA3-BF9B-16370899D78B}" srcOrd="36" destOrd="0" presId="urn:microsoft.com/office/officeart/2005/8/layout/default"/>
    <dgm:cxn modelId="{AE42A088-90BC-4ECF-888A-6B55BEFD287E}" type="presParOf" srcId="{EA7D819F-8B12-4A0F-9753-91B575972A12}" destId="{D7C21347-515B-4E21-942C-B4CBF720BA1E}" srcOrd="37" destOrd="0" presId="urn:microsoft.com/office/officeart/2005/8/layout/default"/>
    <dgm:cxn modelId="{1822706F-5312-46DF-8CCA-629EDCE68775}" type="presParOf" srcId="{EA7D819F-8B12-4A0F-9753-91B575972A12}" destId="{E4075B37-2551-470E-8E18-AF87D28BBA88}" srcOrd="38" destOrd="0" presId="urn:microsoft.com/office/officeart/2005/8/layout/default"/>
    <dgm:cxn modelId="{A8AF728A-C1AE-4D36-A8F3-FB9E39F76691}" type="presParOf" srcId="{EA7D819F-8B12-4A0F-9753-91B575972A12}" destId="{9F80C796-5F98-4908-BA04-D707D7943EEF}" srcOrd="39" destOrd="0" presId="urn:microsoft.com/office/officeart/2005/8/layout/default"/>
    <dgm:cxn modelId="{64DA8365-9E6E-4AD0-BCB1-11881A67B910}" type="presParOf" srcId="{EA7D819F-8B12-4A0F-9753-91B575972A12}" destId="{F5626055-CAEE-4642-B2FE-E7D72B082C49}" srcOrd="40" destOrd="0" presId="urn:microsoft.com/office/officeart/2005/8/layout/default"/>
    <dgm:cxn modelId="{890037A6-9AF7-48C2-B3B3-F46A46899304}" type="presParOf" srcId="{EA7D819F-8B12-4A0F-9753-91B575972A12}" destId="{B2E7DAFB-7499-47BE-A3D8-4DDE8F8E72E0}" srcOrd="41" destOrd="0" presId="urn:microsoft.com/office/officeart/2005/8/layout/default"/>
    <dgm:cxn modelId="{1CA81C89-01BF-46F4-BFB1-DD815302D33E}" type="presParOf" srcId="{EA7D819F-8B12-4A0F-9753-91B575972A12}" destId="{CBA5550F-E443-482B-AE80-BB60E20798E4}" srcOrd="42" destOrd="0" presId="urn:microsoft.com/office/officeart/2005/8/layout/default"/>
    <dgm:cxn modelId="{4B8C6BA5-C62C-4F90-A108-D46941044D5B}" type="presParOf" srcId="{EA7D819F-8B12-4A0F-9753-91B575972A12}" destId="{7F7D97CB-6D04-4CC6-B39C-8AE2673B8DCD}" srcOrd="43" destOrd="0" presId="urn:microsoft.com/office/officeart/2005/8/layout/default"/>
    <dgm:cxn modelId="{542A22C5-9A2F-49B5-AFEA-131CC51762B4}" type="presParOf" srcId="{EA7D819F-8B12-4A0F-9753-91B575972A12}" destId="{2242A250-72A4-42F5-A9C3-26C38D0E42EF}" srcOrd="44" destOrd="0" presId="urn:microsoft.com/office/officeart/2005/8/layout/default"/>
    <dgm:cxn modelId="{94A6736C-7C40-405E-9DB1-7738F89E04FE}" type="presParOf" srcId="{EA7D819F-8B12-4A0F-9753-91B575972A12}" destId="{E83E8869-5F39-45CF-B1BA-FA2F172A2D62}" srcOrd="45" destOrd="0" presId="urn:microsoft.com/office/officeart/2005/8/layout/default"/>
    <dgm:cxn modelId="{1F362159-677E-43A5-94E5-2D604173B2A5}" type="presParOf" srcId="{EA7D819F-8B12-4A0F-9753-91B575972A12}" destId="{824C9BCE-B6B7-450D-B4C1-E0548FCFADDC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083C9-D143-4220-BA3E-034B6AF772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9C1926-8EBA-4412-AE16-7A87D8EC8D19}">
      <dgm:prSet/>
      <dgm:spPr/>
      <dgm:t>
        <a:bodyPr/>
        <a:lstStyle/>
        <a:p>
          <a:r>
            <a:rPr lang="en-US"/>
            <a:t>cpp_assert</a:t>
          </a:r>
        </a:p>
      </dgm:t>
    </dgm:pt>
    <dgm:pt modelId="{32F960BA-C998-4C66-9B66-0752ED7C2E83}" type="parTrans" cxnId="{76F31BB1-FB74-4179-AFBC-87F6159029EF}">
      <dgm:prSet/>
      <dgm:spPr/>
      <dgm:t>
        <a:bodyPr/>
        <a:lstStyle/>
        <a:p>
          <a:endParaRPr lang="en-US"/>
        </a:p>
      </dgm:t>
    </dgm:pt>
    <dgm:pt modelId="{52313B72-131C-43BA-848F-5C9DF3799B0C}" type="sibTrans" cxnId="{76F31BB1-FB74-4179-AFBC-87F6159029EF}">
      <dgm:prSet/>
      <dgm:spPr/>
      <dgm:t>
        <a:bodyPr/>
        <a:lstStyle/>
        <a:p>
          <a:endParaRPr lang="en-US"/>
        </a:p>
      </dgm:t>
    </dgm:pt>
    <dgm:pt modelId="{96586C70-5F77-4E9E-BC05-0A11861B0F53}">
      <dgm:prSet/>
      <dgm:spPr/>
      <dgm:t>
        <a:bodyPr/>
        <a:lstStyle/>
        <a:p>
          <a:r>
            <a:rPr lang="en-US"/>
            <a:t>affirm</a:t>
          </a:r>
        </a:p>
      </dgm:t>
    </dgm:pt>
    <dgm:pt modelId="{E5EBF412-7EC4-456C-8462-AC116AD75678}" type="parTrans" cxnId="{2F43A3E8-52FD-47CB-9086-4C6D89B08738}">
      <dgm:prSet/>
      <dgm:spPr/>
      <dgm:t>
        <a:bodyPr/>
        <a:lstStyle/>
        <a:p>
          <a:endParaRPr lang="en-US"/>
        </a:p>
      </dgm:t>
    </dgm:pt>
    <dgm:pt modelId="{6DAC1ABB-BEDF-4306-8437-FDE1A6AE3F8E}" type="sibTrans" cxnId="{2F43A3E8-52FD-47CB-9086-4C6D89B08738}">
      <dgm:prSet/>
      <dgm:spPr/>
      <dgm:t>
        <a:bodyPr/>
        <a:lstStyle/>
        <a:p>
          <a:endParaRPr lang="en-US"/>
        </a:p>
      </dgm:t>
    </dgm:pt>
    <dgm:pt modelId="{95B068A2-8687-4383-BA03-C82D2B2F411C}">
      <dgm:prSet/>
      <dgm:spPr/>
      <dgm:t>
        <a:bodyPr/>
        <a:lstStyle/>
        <a:p>
          <a:r>
            <a:rPr lang="en-US"/>
            <a:t>__assert</a:t>
          </a:r>
        </a:p>
      </dgm:t>
    </dgm:pt>
    <dgm:pt modelId="{72BE0CDB-0F45-40BB-819A-DB4321626605}" type="parTrans" cxnId="{A381B282-9148-4DC2-B8F6-5BE1957B7A01}">
      <dgm:prSet/>
      <dgm:spPr/>
      <dgm:t>
        <a:bodyPr/>
        <a:lstStyle/>
        <a:p>
          <a:endParaRPr lang="en-US"/>
        </a:p>
      </dgm:t>
    </dgm:pt>
    <dgm:pt modelId="{F4952DD0-48FC-4EED-9F72-BF13A883BA07}" type="sibTrans" cxnId="{A381B282-9148-4DC2-B8F6-5BE1957B7A01}">
      <dgm:prSet/>
      <dgm:spPr/>
      <dgm:t>
        <a:bodyPr/>
        <a:lstStyle/>
        <a:p>
          <a:endParaRPr lang="en-US"/>
        </a:p>
      </dgm:t>
    </dgm:pt>
    <dgm:pt modelId="{1B55E3A6-A83C-4733-9978-45AEB0F0212F}">
      <dgm:prSet/>
      <dgm:spPr/>
      <dgm:t>
        <a:bodyPr/>
        <a:lstStyle/>
        <a:p>
          <a:r>
            <a:rPr lang="en-US"/>
            <a:t>assess</a:t>
          </a:r>
        </a:p>
      </dgm:t>
    </dgm:pt>
    <dgm:pt modelId="{0305EF4B-5CA5-45EC-8A19-9EC1898F388F}" type="parTrans" cxnId="{C4A76AD3-A38A-4E1D-B274-137F1F201A77}">
      <dgm:prSet/>
      <dgm:spPr/>
      <dgm:t>
        <a:bodyPr/>
        <a:lstStyle/>
        <a:p>
          <a:endParaRPr lang="en-US"/>
        </a:p>
      </dgm:t>
    </dgm:pt>
    <dgm:pt modelId="{B1DB4EC2-E2AD-409D-B938-B6ED04C3B5F6}" type="sibTrans" cxnId="{C4A76AD3-A38A-4E1D-B274-137F1F201A77}">
      <dgm:prSet/>
      <dgm:spPr/>
      <dgm:t>
        <a:bodyPr/>
        <a:lstStyle/>
        <a:p>
          <a:endParaRPr lang="en-US"/>
        </a:p>
      </dgm:t>
    </dgm:pt>
    <dgm:pt modelId="{537C963D-5D2A-40C2-86A0-82942A85045F}">
      <dgm:prSet/>
      <dgm:spPr/>
      <dgm:t>
        <a:bodyPr/>
        <a:lstStyle/>
        <a:p>
          <a:r>
            <a:rPr lang="en-US"/>
            <a:t>insist</a:t>
          </a:r>
        </a:p>
      </dgm:t>
    </dgm:pt>
    <dgm:pt modelId="{21E55DC5-49A3-4036-AE62-75EA0A76FA52}" type="parTrans" cxnId="{F54B3459-7492-4FE2-B434-6651E4DC6D4C}">
      <dgm:prSet/>
      <dgm:spPr/>
      <dgm:t>
        <a:bodyPr/>
        <a:lstStyle/>
        <a:p>
          <a:endParaRPr lang="en-US"/>
        </a:p>
      </dgm:t>
    </dgm:pt>
    <dgm:pt modelId="{17D359DC-C133-4A0E-A1A3-9285C816D367}" type="sibTrans" cxnId="{F54B3459-7492-4FE2-B434-6651E4DC6D4C}">
      <dgm:prSet/>
      <dgm:spPr/>
      <dgm:t>
        <a:bodyPr/>
        <a:lstStyle/>
        <a:p>
          <a:endParaRPr lang="en-US"/>
        </a:p>
      </dgm:t>
    </dgm:pt>
    <dgm:pt modelId="{11883C75-34A6-402B-BE23-8D1FD310C1E5}">
      <dgm:prSet/>
      <dgm:spPr/>
      <dgm:t>
        <a:bodyPr/>
        <a:lstStyle/>
        <a:p>
          <a:r>
            <a:rPr lang="en-US"/>
            <a:t>asrt</a:t>
          </a:r>
        </a:p>
      </dgm:t>
    </dgm:pt>
    <dgm:pt modelId="{7E863965-0803-43E5-80D2-7B571796AA56}" type="parTrans" cxnId="{4A66A62B-EF5E-495F-B927-D28FE884DED4}">
      <dgm:prSet/>
      <dgm:spPr/>
      <dgm:t>
        <a:bodyPr/>
        <a:lstStyle/>
        <a:p>
          <a:endParaRPr lang="en-US"/>
        </a:p>
      </dgm:t>
    </dgm:pt>
    <dgm:pt modelId="{6A08A206-92BE-40C0-84AF-8E48B6B38930}" type="sibTrans" cxnId="{4A66A62B-EF5E-495F-B927-D28FE884DED4}">
      <dgm:prSet/>
      <dgm:spPr/>
      <dgm:t>
        <a:bodyPr/>
        <a:lstStyle/>
        <a:p>
          <a:endParaRPr lang="en-US"/>
        </a:p>
      </dgm:t>
    </dgm:pt>
    <dgm:pt modelId="{20FBBAF9-9C14-47C0-B298-4EF812BC90AD}">
      <dgm:prSet/>
      <dgm:spPr/>
      <dgm:t>
        <a:bodyPr/>
        <a:lstStyle/>
        <a:p>
          <a:r>
            <a:rPr lang="en-US"/>
            <a:t>cassert</a:t>
          </a:r>
        </a:p>
      </dgm:t>
    </dgm:pt>
    <dgm:pt modelId="{0629547B-36B0-48CE-9BA4-897C7ED1CB7C}" type="parTrans" cxnId="{10475AC7-5824-4439-9D8A-AFA37D33E170}">
      <dgm:prSet/>
      <dgm:spPr/>
      <dgm:t>
        <a:bodyPr/>
        <a:lstStyle/>
        <a:p>
          <a:endParaRPr lang="en-US"/>
        </a:p>
      </dgm:t>
    </dgm:pt>
    <dgm:pt modelId="{DEB144EF-2694-458F-AE30-A82F61F604AF}" type="sibTrans" cxnId="{10475AC7-5824-4439-9D8A-AFA37D33E170}">
      <dgm:prSet/>
      <dgm:spPr/>
      <dgm:t>
        <a:bodyPr/>
        <a:lstStyle/>
        <a:p>
          <a:endParaRPr lang="en-US"/>
        </a:p>
      </dgm:t>
    </dgm:pt>
    <dgm:pt modelId="{E5AA45DF-9910-4950-9848-1520BC5A4170}">
      <dgm:prSet/>
      <dgm:spPr/>
      <dgm:t>
        <a:bodyPr/>
        <a:lstStyle/>
        <a:p>
          <a:r>
            <a:rPr lang="en-US"/>
            <a:t>aver</a:t>
          </a:r>
        </a:p>
      </dgm:t>
    </dgm:pt>
    <dgm:pt modelId="{FAA3202B-420A-493C-A183-B7D68BAABBD8}" type="parTrans" cxnId="{50046493-59F9-4396-8107-B2E9197A8774}">
      <dgm:prSet/>
      <dgm:spPr/>
      <dgm:t>
        <a:bodyPr/>
        <a:lstStyle/>
        <a:p>
          <a:endParaRPr lang="en-US"/>
        </a:p>
      </dgm:t>
    </dgm:pt>
    <dgm:pt modelId="{48B4299B-0980-48F8-9154-64B7914F70B4}" type="sibTrans" cxnId="{50046493-59F9-4396-8107-B2E9197A8774}">
      <dgm:prSet/>
      <dgm:spPr/>
      <dgm:t>
        <a:bodyPr/>
        <a:lstStyle/>
        <a:p>
          <a:endParaRPr lang="en-US"/>
        </a:p>
      </dgm:t>
    </dgm:pt>
    <dgm:pt modelId="{2D2C6D26-24BB-4AA6-886D-50129C3061A9}">
      <dgm:prSet/>
      <dgm:spPr/>
      <dgm:t>
        <a:bodyPr/>
        <a:lstStyle/>
        <a:p>
          <a:r>
            <a:rPr lang="en-US"/>
            <a:t>posit</a:t>
          </a:r>
        </a:p>
      </dgm:t>
    </dgm:pt>
    <dgm:pt modelId="{1B826B4F-779A-431B-BC6B-4F2D36C1DC23}" type="parTrans" cxnId="{C677E964-EDD6-45C1-A9A1-3DBFCBEB814C}">
      <dgm:prSet/>
      <dgm:spPr/>
      <dgm:t>
        <a:bodyPr/>
        <a:lstStyle/>
        <a:p>
          <a:endParaRPr lang="en-US"/>
        </a:p>
      </dgm:t>
    </dgm:pt>
    <dgm:pt modelId="{9A11BB1E-A4FC-4588-AF86-5D4CDF6C1F80}" type="sibTrans" cxnId="{C677E964-EDD6-45C1-A9A1-3DBFCBEB814C}">
      <dgm:prSet/>
      <dgm:spPr/>
      <dgm:t>
        <a:bodyPr/>
        <a:lstStyle/>
        <a:p>
          <a:endParaRPr lang="en-US"/>
        </a:p>
      </dgm:t>
    </dgm:pt>
    <dgm:pt modelId="{32549981-8C3D-415A-82BF-08D08F9BF118}">
      <dgm:prSet/>
      <dgm:spPr/>
      <dgm:t>
        <a:bodyPr/>
        <a:lstStyle/>
        <a:p>
          <a:r>
            <a:rPr lang="en-US"/>
            <a:t>enforce</a:t>
          </a:r>
        </a:p>
      </dgm:t>
    </dgm:pt>
    <dgm:pt modelId="{BA0B7254-749A-4C3D-9EB5-C3232E8BC1DD}" type="parTrans" cxnId="{292EB65F-3F50-4772-B2FB-C308CBA97C05}">
      <dgm:prSet/>
      <dgm:spPr/>
      <dgm:t>
        <a:bodyPr/>
        <a:lstStyle/>
        <a:p>
          <a:endParaRPr lang="en-US"/>
        </a:p>
      </dgm:t>
    </dgm:pt>
    <dgm:pt modelId="{6EE1B0C8-5FB1-4A74-91E0-DCD98D61302F}" type="sibTrans" cxnId="{292EB65F-3F50-4772-B2FB-C308CBA97C05}">
      <dgm:prSet/>
      <dgm:spPr/>
      <dgm:t>
        <a:bodyPr/>
        <a:lstStyle/>
        <a:p>
          <a:endParaRPr lang="en-US"/>
        </a:p>
      </dgm:t>
    </dgm:pt>
    <dgm:pt modelId="{EA63631B-6596-430C-9B69-73F395ADDDB7}">
      <dgm:prSet/>
      <dgm:spPr/>
      <dgm:t>
        <a:bodyPr/>
        <a:lstStyle/>
        <a:p>
          <a:r>
            <a:rPr lang="en-US"/>
            <a:t>audit</a:t>
          </a:r>
        </a:p>
      </dgm:t>
    </dgm:pt>
    <dgm:pt modelId="{C20A58BF-2842-403B-A4A3-5C042FA1AFE1}" type="parTrans" cxnId="{C3FE0F6E-3347-4F8B-9BC0-0E105B59ECAA}">
      <dgm:prSet/>
      <dgm:spPr/>
      <dgm:t>
        <a:bodyPr/>
        <a:lstStyle/>
        <a:p>
          <a:endParaRPr lang="en-US"/>
        </a:p>
      </dgm:t>
    </dgm:pt>
    <dgm:pt modelId="{13536AAD-9DA1-4761-8DF6-62EB08EB5CDD}" type="sibTrans" cxnId="{C3FE0F6E-3347-4F8B-9BC0-0E105B59ECAA}">
      <dgm:prSet/>
      <dgm:spPr/>
      <dgm:t>
        <a:bodyPr/>
        <a:lstStyle/>
        <a:p>
          <a:endParaRPr lang="en-US"/>
        </a:p>
      </dgm:t>
    </dgm:pt>
    <dgm:pt modelId="{C00E768A-924A-4F0A-9CAD-AB48ADE33320}">
      <dgm:prSet/>
      <dgm:spPr/>
      <dgm:t>
        <a:bodyPr/>
        <a:lstStyle/>
        <a:p>
          <a:r>
            <a:rPr lang="en-US"/>
            <a:t>claim</a:t>
          </a:r>
        </a:p>
      </dgm:t>
    </dgm:pt>
    <dgm:pt modelId="{62B3AAFB-EFAF-4840-95AD-4A54C4931AF8}" type="parTrans" cxnId="{4BC12F9D-CC79-4631-B3B1-B9B7BBC8D042}">
      <dgm:prSet/>
      <dgm:spPr/>
      <dgm:t>
        <a:bodyPr/>
        <a:lstStyle/>
        <a:p>
          <a:endParaRPr lang="en-US"/>
        </a:p>
      </dgm:t>
    </dgm:pt>
    <dgm:pt modelId="{53302014-69FB-44AA-B36D-6FD769AA84CA}" type="sibTrans" cxnId="{4BC12F9D-CC79-4631-B3B1-B9B7BBC8D042}">
      <dgm:prSet/>
      <dgm:spPr/>
      <dgm:t>
        <a:bodyPr/>
        <a:lstStyle/>
        <a:p>
          <a:endParaRPr lang="en-US"/>
        </a:p>
      </dgm:t>
    </dgm:pt>
    <dgm:pt modelId="{7F722039-6519-437C-9872-22F58975890B}">
      <dgm:prSet/>
      <dgm:spPr/>
      <dgm:t>
        <a:bodyPr/>
        <a:lstStyle/>
        <a:p>
          <a:r>
            <a:rPr lang="en-US"/>
            <a:t>ass</a:t>
          </a:r>
        </a:p>
      </dgm:t>
    </dgm:pt>
    <dgm:pt modelId="{23A4F0B1-2D2E-4FC7-ADAC-E78968C39E54}" type="parTrans" cxnId="{5891B5C0-1518-4145-8205-5F1C803F2AE1}">
      <dgm:prSet/>
      <dgm:spPr/>
      <dgm:t>
        <a:bodyPr/>
        <a:lstStyle/>
        <a:p>
          <a:endParaRPr lang="en-US"/>
        </a:p>
      </dgm:t>
    </dgm:pt>
    <dgm:pt modelId="{ADEA5371-30F0-457C-B161-CD01B1CF2F86}" type="sibTrans" cxnId="{5891B5C0-1518-4145-8205-5F1C803F2AE1}">
      <dgm:prSet/>
      <dgm:spPr/>
      <dgm:t>
        <a:bodyPr/>
        <a:lstStyle/>
        <a:p>
          <a:endParaRPr lang="en-US"/>
        </a:p>
      </dgm:t>
    </dgm:pt>
    <dgm:pt modelId="{55F4E3C8-6757-40A9-B145-8C433C907FCE}">
      <dgm:prSet/>
      <dgm:spPr/>
      <dgm:t>
        <a:bodyPr/>
        <a:lstStyle/>
        <a:p>
          <a:r>
            <a:rPr lang="en-US"/>
            <a:t>must</a:t>
          </a:r>
        </a:p>
      </dgm:t>
    </dgm:pt>
    <dgm:pt modelId="{4962ACD3-AC65-4FC0-97C9-BE5B7ED8484E}" type="parTrans" cxnId="{24AB9DC3-FFC9-47AF-8C61-F49844F0FCDF}">
      <dgm:prSet/>
      <dgm:spPr/>
      <dgm:t>
        <a:bodyPr/>
        <a:lstStyle/>
        <a:p>
          <a:endParaRPr lang="en-US"/>
        </a:p>
      </dgm:t>
    </dgm:pt>
    <dgm:pt modelId="{DF20EA0C-6E36-46C9-995F-61C8C437E7AC}" type="sibTrans" cxnId="{24AB9DC3-FFC9-47AF-8C61-F49844F0FCDF}">
      <dgm:prSet/>
      <dgm:spPr/>
      <dgm:t>
        <a:bodyPr/>
        <a:lstStyle/>
        <a:p>
          <a:endParaRPr lang="en-US"/>
        </a:p>
      </dgm:t>
    </dgm:pt>
    <dgm:pt modelId="{390AF1C5-47C5-4483-858A-233890F00660}">
      <dgm:prSet/>
      <dgm:spPr/>
      <dgm:t>
        <a:bodyPr/>
        <a:lstStyle/>
        <a:p>
          <a:r>
            <a:rPr lang="en-US"/>
            <a:t>confirm</a:t>
          </a:r>
        </a:p>
      </dgm:t>
    </dgm:pt>
    <dgm:pt modelId="{3ACD249C-ADFB-4FAF-BF8E-7FDCE7E41877}" type="parTrans" cxnId="{8768A634-1EC6-4E51-9E93-78A7085A406C}">
      <dgm:prSet/>
      <dgm:spPr/>
      <dgm:t>
        <a:bodyPr/>
        <a:lstStyle/>
        <a:p>
          <a:endParaRPr lang="en-US"/>
        </a:p>
      </dgm:t>
    </dgm:pt>
    <dgm:pt modelId="{4A9E86A3-57BF-4C77-AD4C-06D5B8F0ADA6}" type="sibTrans" cxnId="{8768A634-1EC6-4E51-9E93-78A7085A406C}">
      <dgm:prSet/>
      <dgm:spPr/>
      <dgm:t>
        <a:bodyPr/>
        <a:lstStyle/>
        <a:p>
          <a:endParaRPr lang="en-US"/>
        </a:p>
      </dgm:t>
    </dgm:pt>
    <dgm:pt modelId="{D5A4646D-8545-4903-BEB1-4A5D4ECCCAFC}">
      <dgm:prSet/>
      <dgm:spPr/>
      <dgm:t>
        <a:bodyPr/>
        <a:lstStyle/>
        <a:p>
          <a:r>
            <a:rPr lang="en-US"/>
            <a:t>assertion</a:t>
          </a:r>
        </a:p>
      </dgm:t>
    </dgm:pt>
    <dgm:pt modelId="{7492F442-3D7F-4146-B144-9F4ED3CA056B}" type="parTrans" cxnId="{22392B86-9FC7-4F78-8141-4126A409A88B}">
      <dgm:prSet/>
      <dgm:spPr/>
      <dgm:t>
        <a:bodyPr/>
        <a:lstStyle/>
        <a:p>
          <a:endParaRPr lang="en-US"/>
        </a:p>
      </dgm:t>
    </dgm:pt>
    <dgm:pt modelId="{D1FECBEB-6B20-48D2-9BFD-B8081CE4416C}" type="sibTrans" cxnId="{22392B86-9FC7-4F78-8141-4126A409A88B}">
      <dgm:prSet/>
      <dgm:spPr/>
      <dgm:t>
        <a:bodyPr/>
        <a:lstStyle/>
        <a:p>
          <a:endParaRPr lang="en-US"/>
        </a:p>
      </dgm:t>
    </dgm:pt>
    <dgm:pt modelId="{A43A6711-161B-446F-A361-2CB89E2DA69B}">
      <dgm:prSet/>
      <dgm:spPr/>
      <dgm:t>
        <a:bodyPr/>
        <a:lstStyle/>
        <a:p>
          <a:r>
            <a:rPr lang="en-US"/>
            <a:t>ensure</a:t>
          </a:r>
        </a:p>
      </dgm:t>
    </dgm:pt>
    <dgm:pt modelId="{BA062DAD-26B7-4EE3-B195-5A1F37F726E6}" type="parTrans" cxnId="{124E1549-D7B3-4E4E-BC07-515760F360D4}">
      <dgm:prSet/>
      <dgm:spPr/>
      <dgm:t>
        <a:bodyPr/>
        <a:lstStyle/>
        <a:p>
          <a:endParaRPr lang="en-US"/>
        </a:p>
      </dgm:t>
    </dgm:pt>
    <dgm:pt modelId="{628AD5D3-1067-4394-BE80-D61E12030EDA}" type="sibTrans" cxnId="{124E1549-D7B3-4E4E-BC07-515760F360D4}">
      <dgm:prSet/>
      <dgm:spPr/>
      <dgm:t>
        <a:bodyPr/>
        <a:lstStyle/>
        <a:p>
          <a:endParaRPr lang="en-US"/>
        </a:p>
      </dgm:t>
    </dgm:pt>
    <dgm:pt modelId="{55F5FF08-9B2D-4D98-8B94-6E45DA9C34BB}">
      <dgm:prSet/>
      <dgm:spPr/>
      <dgm:t>
        <a:bodyPr/>
        <a:lstStyle/>
        <a:p>
          <a:r>
            <a:rPr lang="en-US"/>
            <a:t>chk</a:t>
          </a:r>
        </a:p>
      </dgm:t>
    </dgm:pt>
    <dgm:pt modelId="{70386410-9EE8-4A5A-A158-33E097B78CCE}" type="parTrans" cxnId="{5224F231-08C9-4E97-95FA-98D62BC9135B}">
      <dgm:prSet/>
      <dgm:spPr/>
      <dgm:t>
        <a:bodyPr/>
        <a:lstStyle/>
        <a:p>
          <a:endParaRPr lang="en-US"/>
        </a:p>
      </dgm:t>
    </dgm:pt>
    <dgm:pt modelId="{9B8A1E66-6A69-4E3B-8187-7BAC0A14573B}" type="sibTrans" cxnId="{5224F231-08C9-4E97-95FA-98D62BC9135B}">
      <dgm:prSet/>
      <dgm:spPr/>
      <dgm:t>
        <a:bodyPr/>
        <a:lstStyle/>
        <a:p>
          <a:endParaRPr lang="en-US"/>
        </a:p>
      </dgm:t>
    </dgm:pt>
    <dgm:pt modelId="{1200115E-4079-4175-8FBD-1D539B1A09A6}">
      <dgm:prSet/>
      <dgm:spPr/>
      <dgm:t>
        <a:bodyPr/>
        <a:lstStyle/>
        <a:p>
          <a:r>
            <a:rPr lang="en-US"/>
            <a:t>verify</a:t>
          </a:r>
        </a:p>
      </dgm:t>
    </dgm:pt>
    <dgm:pt modelId="{B293F585-7C77-4EBD-9CEF-F8BF3EBB13BE}" type="parTrans" cxnId="{57600939-729B-45A4-9106-9EF07AE9A15D}">
      <dgm:prSet/>
      <dgm:spPr/>
      <dgm:t>
        <a:bodyPr/>
        <a:lstStyle/>
        <a:p>
          <a:endParaRPr lang="en-US"/>
        </a:p>
      </dgm:t>
    </dgm:pt>
    <dgm:pt modelId="{46066C6C-9B8C-4EAF-923B-DD346099778A}" type="sibTrans" cxnId="{57600939-729B-45A4-9106-9EF07AE9A15D}">
      <dgm:prSet/>
      <dgm:spPr/>
      <dgm:t>
        <a:bodyPr/>
        <a:lstStyle/>
        <a:p>
          <a:endParaRPr lang="en-US"/>
        </a:p>
      </dgm:t>
    </dgm:pt>
    <dgm:pt modelId="{57135CA1-D366-402F-A851-4BCFB06E0FD1}">
      <dgm:prSet/>
      <dgm:spPr/>
      <dgm:t>
        <a:bodyPr/>
        <a:lstStyle/>
        <a:p>
          <a:r>
            <a:rPr lang="en-US"/>
            <a:t>expect</a:t>
          </a:r>
        </a:p>
      </dgm:t>
    </dgm:pt>
    <dgm:pt modelId="{ABE978FF-73ED-4F4C-8308-FEE76AC5EB7A}" type="parTrans" cxnId="{C93CC33F-5921-4A49-8BCF-3C52AC07C74C}">
      <dgm:prSet/>
      <dgm:spPr/>
      <dgm:t>
        <a:bodyPr/>
        <a:lstStyle/>
        <a:p>
          <a:endParaRPr lang="en-US"/>
        </a:p>
      </dgm:t>
    </dgm:pt>
    <dgm:pt modelId="{1D67FCE2-4EDD-4060-94EE-5E8CF4E280EE}" type="sibTrans" cxnId="{C93CC33F-5921-4A49-8BCF-3C52AC07C74C}">
      <dgm:prSet/>
      <dgm:spPr/>
      <dgm:t>
        <a:bodyPr/>
        <a:lstStyle/>
        <a:p>
          <a:endParaRPr lang="en-US"/>
        </a:p>
      </dgm:t>
    </dgm:pt>
    <dgm:pt modelId="{79EA1998-E16B-4401-AFCE-420E0AE5AC53}">
      <dgm:prSet/>
      <dgm:spPr/>
      <dgm:t>
        <a:bodyPr/>
        <a:lstStyle/>
        <a:p>
          <a:r>
            <a:rPr lang="en-US"/>
            <a:t>check</a:t>
          </a:r>
        </a:p>
      </dgm:t>
    </dgm:pt>
    <dgm:pt modelId="{921CB2B3-160A-4807-85AC-B0331442254C}" type="parTrans" cxnId="{65BFDB6F-C9DB-40D2-A331-E647F3BA050E}">
      <dgm:prSet/>
      <dgm:spPr/>
      <dgm:t>
        <a:bodyPr/>
        <a:lstStyle/>
        <a:p>
          <a:endParaRPr lang="en-US"/>
        </a:p>
      </dgm:t>
    </dgm:pt>
    <dgm:pt modelId="{E1B3FFDF-333F-40F6-9463-C4A7702249FA}" type="sibTrans" cxnId="{65BFDB6F-C9DB-40D2-A331-E647F3BA050E}">
      <dgm:prSet/>
      <dgm:spPr/>
      <dgm:t>
        <a:bodyPr/>
        <a:lstStyle/>
        <a:p>
          <a:endParaRPr lang="en-US"/>
        </a:p>
      </dgm:t>
    </dgm:pt>
    <dgm:pt modelId="{68173D93-2A19-46DB-A8E4-F4754D3B4910}" type="pres">
      <dgm:prSet presAssocID="{C62083C9-D143-4220-BA3E-034B6AF772B4}" presName="diagram" presStyleCnt="0">
        <dgm:presLayoutVars>
          <dgm:dir/>
          <dgm:resizeHandles val="exact"/>
        </dgm:presLayoutVars>
      </dgm:prSet>
      <dgm:spPr/>
    </dgm:pt>
    <dgm:pt modelId="{7CE4370E-4B7A-4CCD-9E37-144950BAF9F1}" type="pres">
      <dgm:prSet presAssocID="{909C1926-8EBA-4412-AE16-7A87D8EC8D19}" presName="node" presStyleLbl="node1" presStyleIdx="0" presStyleCnt="21">
        <dgm:presLayoutVars>
          <dgm:bulletEnabled val="1"/>
        </dgm:presLayoutVars>
      </dgm:prSet>
      <dgm:spPr/>
    </dgm:pt>
    <dgm:pt modelId="{13757BE4-EE46-4B82-BA50-E7E0B676B446}" type="pres">
      <dgm:prSet presAssocID="{52313B72-131C-43BA-848F-5C9DF3799B0C}" presName="sibTrans" presStyleCnt="0"/>
      <dgm:spPr/>
    </dgm:pt>
    <dgm:pt modelId="{45F327AE-2F9D-4797-BC3D-0315AEA59D7D}" type="pres">
      <dgm:prSet presAssocID="{96586C70-5F77-4E9E-BC05-0A11861B0F53}" presName="node" presStyleLbl="node1" presStyleIdx="1" presStyleCnt="21">
        <dgm:presLayoutVars>
          <dgm:bulletEnabled val="1"/>
        </dgm:presLayoutVars>
      </dgm:prSet>
      <dgm:spPr/>
    </dgm:pt>
    <dgm:pt modelId="{822E666C-0CEF-439D-A5E2-5221E6820E9B}" type="pres">
      <dgm:prSet presAssocID="{6DAC1ABB-BEDF-4306-8437-FDE1A6AE3F8E}" presName="sibTrans" presStyleCnt="0"/>
      <dgm:spPr/>
    </dgm:pt>
    <dgm:pt modelId="{EA227371-5793-41CE-8459-CA627C7AB0DA}" type="pres">
      <dgm:prSet presAssocID="{95B068A2-8687-4383-BA03-C82D2B2F411C}" presName="node" presStyleLbl="node1" presStyleIdx="2" presStyleCnt="21">
        <dgm:presLayoutVars>
          <dgm:bulletEnabled val="1"/>
        </dgm:presLayoutVars>
      </dgm:prSet>
      <dgm:spPr/>
    </dgm:pt>
    <dgm:pt modelId="{06455C8A-3F4D-44C2-B136-0580381399C1}" type="pres">
      <dgm:prSet presAssocID="{F4952DD0-48FC-4EED-9F72-BF13A883BA07}" presName="sibTrans" presStyleCnt="0"/>
      <dgm:spPr/>
    </dgm:pt>
    <dgm:pt modelId="{6CA18512-32BD-46ED-ADDA-826C360C898C}" type="pres">
      <dgm:prSet presAssocID="{1B55E3A6-A83C-4733-9978-45AEB0F0212F}" presName="node" presStyleLbl="node1" presStyleIdx="3" presStyleCnt="21">
        <dgm:presLayoutVars>
          <dgm:bulletEnabled val="1"/>
        </dgm:presLayoutVars>
      </dgm:prSet>
      <dgm:spPr/>
    </dgm:pt>
    <dgm:pt modelId="{F7DE5074-3814-4679-8B5C-D732864087EB}" type="pres">
      <dgm:prSet presAssocID="{B1DB4EC2-E2AD-409D-B938-B6ED04C3B5F6}" presName="sibTrans" presStyleCnt="0"/>
      <dgm:spPr/>
    </dgm:pt>
    <dgm:pt modelId="{F804DC38-58BE-4339-9F3E-2385A2DA9761}" type="pres">
      <dgm:prSet presAssocID="{537C963D-5D2A-40C2-86A0-82942A85045F}" presName="node" presStyleLbl="node1" presStyleIdx="4" presStyleCnt="21">
        <dgm:presLayoutVars>
          <dgm:bulletEnabled val="1"/>
        </dgm:presLayoutVars>
      </dgm:prSet>
      <dgm:spPr/>
    </dgm:pt>
    <dgm:pt modelId="{55CA371C-FA99-44D2-B191-D9307D236550}" type="pres">
      <dgm:prSet presAssocID="{17D359DC-C133-4A0E-A1A3-9285C816D367}" presName="sibTrans" presStyleCnt="0"/>
      <dgm:spPr/>
    </dgm:pt>
    <dgm:pt modelId="{5C0056BD-40F8-47AC-8B9E-B7C5FE182022}" type="pres">
      <dgm:prSet presAssocID="{11883C75-34A6-402B-BE23-8D1FD310C1E5}" presName="node" presStyleLbl="node1" presStyleIdx="5" presStyleCnt="21">
        <dgm:presLayoutVars>
          <dgm:bulletEnabled val="1"/>
        </dgm:presLayoutVars>
      </dgm:prSet>
      <dgm:spPr/>
    </dgm:pt>
    <dgm:pt modelId="{2EDE7983-6411-47C6-BF07-DC5E52639782}" type="pres">
      <dgm:prSet presAssocID="{6A08A206-92BE-40C0-84AF-8E48B6B38930}" presName="sibTrans" presStyleCnt="0"/>
      <dgm:spPr/>
    </dgm:pt>
    <dgm:pt modelId="{6E935267-3F0B-43D9-AB87-DA8BCFB0EBAC}" type="pres">
      <dgm:prSet presAssocID="{20FBBAF9-9C14-47C0-B298-4EF812BC90AD}" presName="node" presStyleLbl="node1" presStyleIdx="6" presStyleCnt="21">
        <dgm:presLayoutVars>
          <dgm:bulletEnabled val="1"/>
        </dgm:presLayoutVars>
      </dgm:prSet>
      <dgm:spPr/>
    </dgm:pt>
    <dgm:pt modelId="{E5D1D82D-B89C-447F-9FFC-3F58E50B31B4}" type="pres">
      <dgm:prSet presAssocID="{DEB144EF-2694-458F-AE30-A82F61F604AF}" presName="sibTrans" presStyleCnt="0"/>
      <dgm:spPr/>
    </dgm:pt>
    <dgm:pt modelId="{0E2E07BB-297D-4A0E-91FD-CC8B33E48E37}" type="pres">
      <dgm:prSet presAssocID="{E5AA45DF-9910-4950-9848-1520BC5A4170}" presName="node" presStyleLbl="node1" presStyleIdx="7" presStyleCnt="21">
        <dgm:presLayoutVars>
          <dgm:bulletEnabled val="1"/>
        </dgm:presLayoutVars>
      </dgm:prSet>
      <dgm:spPr/>
    </dgm:pt>
    <dgm:pt modelId="{16CBD031-0272-44B5-BF9A-A23D63C620CB}" type="pres">
      <dgm:prSet presAssocID="{48B4299B-0980-48F8-9154-64B7914F70B4}" presName="sibTrans" presStyleCnt="0"/>
      <dgm:spPr/>
    </dgm:pt>
    <dgm:pt modelId="{2080D280-A0BE-4DB3-B8E1-D8EAD73A8499}" type="pres">
      <dgm:prSet presAssocID="{2D2C6D26-24BB-4AA6-886D-50129C3061A9}" presName="node" presStyleLbl="node1" presStyleIdx="8" presStyleCnt="21">
        <dgm:presLayoutVars>
          <dgm:bulletEnabled val="1"/>
        </dgm:presLayoutVars>
      </dgm:prSet>
      <dgm:spPr/>
    </dgm:pt>
    <dgm:pt modelId="{659C9E7E-F066-4377-88C5-A8BD7928853A}" type="pres">
      <dgm:prSet presAssocID="{9A11BB1E-A4FC-4588-AF86-5D4CDF6C1F80}" presName="sibTrans" presStyleCnt="0"/>
      <dgm:spPr/>
    </dgm:pt>
    <dgm:pt modelId="{8C1587F7-DAEC-4E6B-A847-619073DBA5A8}" type="pres">
      <dgm:prSet presAssocID="{32549981-8C3D-415A-82BF-08D08F9BF118}" presName="node" presStyleLbl="node1" presStyleIdx="9" presStyleCnt="21">
        <dgm:presLayoutVars>
          <dgm:bulletEnabled val="1"/>
        </dgm:presLayoutVars>
      </dgm:prSet>
      <dgm:spPr/>
    </dgm:pt>
    <dgm:pt modelId="{E9125E1F-D0F9-4D6F-95A6-24804E0C679E}" type="pres">
      <dgm:prSet presAssocID="{6EE1B0C8-5FB1-4A74-91E0-DCD98D61302F}" presName="sibTrans" presStyleCnt="0"/>
      <dgm:spPr/>
    </dgm:pt>
    <dgm:pt modelId="{7125A01B-FEF8-4C79-B5DA-97401443018F}" type="pres">
      <dgm:prSet presAssocID="{EA63631B-6596-430C-9B69-73F395ADDDB7}" presName="node" presStyleLbl="node1" presStyleIdx="10" presStyleCnt="21">
        <dgm:presLayoutVars>
          <dgm:bulletEnabled val="1"/>
        </dgm:presLayoutVars>
      </dgm:prSet>
      <dgm:spPr/>
    </dgm:pt>
    <dgm:pt modelId="{DA22E3AB-CB86-473D-AE36-C52BA1E02A0C}" type="pres">
      <dgm:prSet presAssocID="{13536AAD-9DA1-4761-8DF6-62EB08EB5CDD}" presName="sibTrans" presStyleCnt="0"/>
      <dgm:spPr/>
    </dgm:pt>
    <dgm:pt modelId="{3061B54F-C1D1-4C71-8779-250725B6A670}" type="pres">
      <dgm:prSet presAssocID="{C00E768A-924A-4F0A-9CAD-AB48ADE33320}" presName="node" presStyleLbl="node1" presStyleIdx="11" presStyleCnt="21">
        <dgm:presLayoutVars>
          <dgm:bulletEnabled val="1"/>
        </dgm:presLayoutVars>
      </dgm:prSet>
      <dgm:spPr/>
    </dgm:pt>
    <dgm:pt modelId="{E4419F44-6B36-49D1-8209-0DFEEB70E8E4}" type="pres">
      <dgm:prSet presAssocID="{53302014-69FB-44AA-B36D-6FD769AA84CA}" presName="sibTrans" presStyleCnt="0"/>
      <dgm:spPr/>
    </dgm:pt>
    <dgm:pt modelId="{C8A6D996-92AC-48F8-A7C0-9B83D15F51FD}" type="pres">
      <dgm:prSet presAssocID="{7F722039-6519-437C-9872-22F58975890B}" presName="node" presStyleLbl="node1" presStyleIdx="12" presStyleCnt="21">
        <dgm:presLayoutVars>
          <dgm:bulletEnabled val="1"/>
        </dgm:presLayoutVars>
      </dgm:prSet>
      <dgm:spPr/>
    </dgm:pt>
    <dgm:pt modelId="{4FF9D8D1-B295-4A16-8F77-E65D5FD27778}" type="pres">
      <dgm:prSet presAssocID="{ADEA5371-30F0-457C-B161-CD01B1CF2F86}" presName="sibTrans" presStyleCnt="0"/>
      <dgm:spPr/>
    </dgm:pt>
    <dgm:pt modelId="{7982F1AF-69EF-41BC-BF54-605C71DB1752}" type="pres">
      <dgm:prSet presAssocID="{55F4E3C8-6757-40A9-B145-8C433C907FCE}" presName="node" presStyleLbl="node1" presStyleIdx="13" presStyleCnt="21">
        <dgm:presLayoutVars>
          <dgm:bulletEnabled val="1"/>
        </dgm:presLayoutVars>
      </dgm:prSet>
      <dgm:spPr/>
    </dgm:pt>
    <dgm:pt modelId="{1A893902-E14A-4117-8F47-D72D8FCCEEB2}" type="pres">
      <dgm:prSet presAssocID="{DF20EA0C-6E36-46C9-995F-61C8C437E7AC}" presName="sibTrans" presStyleCnt="0"/>
      <dgm:spPr/>
    </dgm:pt>
    <dgm:pt modelId="{54B09BE8-B4E5-4750-B13D-039B2344534C}" type="pres">
      <dgm:prSet presAssocID="{390AF1C5-47C5-4483-858A-233890F00660}" presName="node" presStyleLbl="node1" presStyleIdx="14" presStyleCnt="21">
        <dgm:presLayoutVars>
          <dgm:bulletEnabled val="1"/>
        </dgm:presLayoutVars>
      </dgm:prSet>
      <dgm:spPr/>
    </dgm:pt>
    <dgm:pt modelId="{98639485-36C5-4ADA-8665-8FDF1485495C}" type="pres">
      <dgm:prSet presAssocID="{4A9E86A3-57BF-4C77-AD4C-06D5B8F0ADA6}" presName="sibTrans" presStyleCnt="0"/>
      <dgm:spPr/>
    </dgm:pt>
    <dgm:pt modelId="{BBF4B8E9-1CC1-4533-8824-B01123366CDF}" type="pres">
      <dgm:prSet presAssocID="{D5A4646D-8545-4903-BEB1-4A5D4ECCCAFC}" presName="node" presStyleLbl="node1" presStyleIdx="15" presStyleCnt="21">
        <dgm:presLayoutVars>
          <dgm:bulletEnabled val="1"/>
        </dgm:presLayoutVars>
      </dgm:prSet>
      <dgm:spPr/>
    </dgm:pt>
    <dgm:pt modelId="{DD305D42-8FD3-4BC9-BC6D-3F894D2F70F6}" type="pres">
      <dgm:prSet presAssocID="{D1FECBEB-6B20-48D2-9BFD-B8081CE4416C}" presName="sibTrans" presStyleCnt="0"/>
      <dgm:spPr/>
    </dgm:pt>
    <dgm:pt modelId="{F61A0186-DEF6-48EF-A070-69E5C53D547B}" type="pres">
      <dgm:prSet presAssocID="{A43A6711-161B-446F-A361-2CB89E2DA69B}" presName="node" presStyleLbl="node1" presStyleIdx="16" presStyleCnt="21">
        <dgm:presLayoutVars>
          <dgm:bulletEnabled val="1"/>
        </dgm:presLayoutVars>
      </dgm:prSet>
      <dgm:spPr/>
    </dgm:pt>
    <dgm:pt modelId="{B33B0013-0E0A-4746-A564-64A2C01747F3}" type="pres">
      <dgm:prSet presAssocID="{628AD5D3-1067-4394-BE80-D61E12030EDA}" presName="sibTrans" presStyleCnt="0"/>
      <dgm:spPr/>
    </dgm:pt>
    <dgm:pt modelId="{A3A6171A-E95F-4105-8FE5-F3A9AE0A4953}" type="pres">
      <dgm:prSet presAssocID="{55F5FF08-9B2D-4D98-8B94-6E45DA9C34BB}" presName="node" presStyleLbl="node1" presStyleIdx="17" presStyleCnt="21">
        <dgm:presLayoutVars>
          <dgm:bulletEnabled val="1"/>
        </dgm:presLayoutVars>
      </dgm:prSet>
      <dgm:spPr/>
    </dgm:pt>
    <dgm:pt modelId="{FA419BFF-59F0-4BC3-BE5B-E9BF5BE292A3}" type="pres">
      <dgm:prSet presAssocID="{9B8A1E66-6A69-4E3B-8187-7BAC0A14573B}" presName="sibTrans" presStyleCnt="0"/>
      <dgm:spPr/>
    </dgm:pt>
    <dgm:pt modelId="{3146EF1F-ED74-4543-A0A0-63AF2C571C19}" type="pres">
      <dgm:prSet presAssocID="{1200115E-4079-4175-8FBD-1D539B1A09A6}" presName="node" presStyleLbl="node1" presStyleIdx="18" presStyleCnt="21">
        <dgm:presLayoutVars>
          <dgm:bulletEnabled val="1"/>
        </dgm:presLayoutVars>
      </dgm:prSet>
      <dgm:spPr/>
    </dgm:pt>
    <dgm:pt modelId="{3A2A82FF-324C-49C3-87B1-853C714B1A5D}" type="pres">
      <dgm:prSet presAssocID="{46066C6C-9B8C-4EAF-923B-DD346099778A}" presName="sibTrans" presStyleCnt="0"/>
      <dgm:spPr/>
    </dgm:pt>
    <dgm:pt modelId="{FAAF7295-AC02-4026-BAB3-68CBC0084A80}" type="pres">
      <dgm:prSet presAssocID="{57135CA1-D366-402F-A851-4BCFB06E0FD1}" presName="node" presStyleLbl="node1" presStyleIdx="19" presStyleCnt="21">
        <dgm:presLayoutVars>
          <dgm:bulletEnabled val="1"/>
        </dgm:presLayoutVars>
      </dgm:prSet>
      <dgm:spPr/>
    </dgm:pt>
    <dgm:pt modelId="{D905A225-EA4A-4B33-BA8B-3733D62BEACC}" type="pres">
      <dgm:prSet presAssocID="{1D67FCE2-4EDD-4060-94EE-5E8CF4E280EE}" presName="sibTrans" presStyleCnt="0"/>
      <dgm:spPr/>
    </dgm:pt>
    <dgm:pt modelId="{146C3FFC-08CE-4580-989E-89CCABB8D47F}" type="pres">
      <dgm:prSet presAssocID="{79EA1998-E16B-4401-AFCE-420E0AE5AC53}" presName="node" presStyleLbl="node1" presStyleIdx="20" presStyleCnt="21">
        <dgm:presLayoutVars>
          <dgm:bulletEnabled val="1"/>
        </dgm:presLayoutVars>
      </dgm:prSet>
      <dgm:spPr/>
    </dgm:pt>
  </dgm:ptLst>
  <dgm:cxnLst>
    <dgm:cxn modelId="{ED5E4611-85B8-4768-B3E2-5AC50F84C275}" type="presOf" srcId="{11883C75-34A6-402B-BE23-8D1FD310C1E5}" destId="{5C0056BD-40F8-47AC-8B9E-B7C5FE182022}" srcOrd="0" destOrd="0" presId="urn:microsoft.com/office/officeart/2005/8/layout/default"/>
    <dgm:cxn modelId="{EF3A2C25-D642-47FC-9A92-FEC0853B38FB}" type="presOf" srcId="{95B068A2-8687-4383-BA03-C82D2B2F411C}" destId="{EA227371-5793-41CE-8459-CA627C7AB0DA}" srcOrd="0" destOrd="0" presId="urn:microsoft.com/office/officeart/2005/8/layout/default"/>
    <dgm:cxn modelId="{4A66A62B-EF5E-495F-B927-D28FE884DED4}" srcId="{C62083C9-D143-4220-BA3E-034B6AF772B4}" destId="{11883C75-34A6-402B-BE23-8D1FD310C1E5}" srcOrd="5" destOrd="0" parTransId="{7E863965-0803-43E5-80D2-7B571796AA56}" sibTransId="{6A08A206-92BE-40C0-84AF-8E48B6B38930}"/>
    <dgm:cxn modelId="{5224F231-08C9-4E97-95FA-98D62BC9135B}" srcId="{C62083C9-D143-4220-BA3E-034B6AF772B4}" destId="{55F5FF08-9B2D-4D98-8B94-6E45DA9C34BB}" srcOrd="17" destOrd="0" parTransId="{70386410-9EE8-4A5A-A158-33E097B78CCE}" sibTransId="{9B8A1E66-6A69-4E3B-8187-7BAC0A14573B}"/>
    <dgm:cxn modelId="{8768A634-1EC6-4E51-9E93-78A7085A406C}" srcId="{C62083C9-D143-4220-BA3E-034B6AF772B4}" destId="{390AF1C5-47C5-4483-858A-233890F00660}" srcOrd="14" destOrd="0" parTransId="{3ACD249C-ADFB-4FAF-BF8E-7FDCE7E41877}" sibTransId="{4A9E86A3-57BF-4C77-AD4C-06D5B8F0ADA6}"/>
    <dgm:cxn modelId="{57600939-729B-45A4-9106-9EF07AE9A15D}" srcId="{C62083C9-D143-4220-BA3E-034B6AF772B4}" destId="{1200115E-4079-4175-8FBD-1D539B1A09A6}" srcOrd="18" destOrd="0" parTransId="{B293F585-7C77-4EBD-9CEF-F8BF3EBB13BE}" sibTransId="{46066C6C-9B8C-4EAF-923B-DD346099778A}"/>
    <dgm:cxn modelId="{C93CC33F-5921-4A49-8BCF-3C52AC07C74C}" srcId="{C62083C9-D143-4220-BA3E-034B6AF772B4}" destId="{57135CA1-D366-402F-A851-4BCFB06E0FD1}" srcOrd="19" destOrd="0" parTransId="{ABE978FF-73ED-4F4C-8308-FEE76AC5EB7A}" sibTransId="{1D67FCE2-4EDD-4060-94EE-5E8CF4E280EE}"/>
    <dgm:cxn modelId="{FCEBD85B-415B-48C8-8EE8-FBEBC6E5D6C1}" type="presOf" srcId="{A43A6711-161B-446F-A361-2CB89E2DA69B}" destId="{F61A0186-DEF6-48EF-A070-69E5C53D547B}" srcOrd="0" destOrd="0" presId="urn:microsoft.com/office/officeart/2005/8/layout/default"/>
    <dgm:cxn modelId="{292EB65F-3F50-4772-B2FB-C308CBA97C05}" srcId="{C62083C9-D143-4220-BA3E-034B6AF772B4}" destId="{32549981-8C3D-415A-82BF-08D08F9BF118}" srcOrd="9" destOrd="0" parTransId="{BA0B7254-749A-4C3D-9EB5-C3232E8BC1DD}" sibTransId="{6EE1B0C8-5FB1-4A74-91E0-DCD98D61302F}"/>
    <dgm:cxn modelId="{8F33AB43-424C-48BB-9EF1-FE4823F612C9}" type="presOf" srcId="{1200115E-4079-4175-8FBD-1D539B1A09A6}" destId="{3146EF1F-ED74-4543-A0A0-63AF2C571C19}" srcOrd="0" destOrd="0" presId="urn:microsoft.com/office/officeart/2005/8/layout/default"/>
    <dgm:cxn modelId="{C677E964-EDD6-45C1-A9A1-3DBFCBEB814C}" srcId="{C62083C9-D143-4220-BA3E-034B6AF772B4}" destId="{2D2C6D26-24BB-4AA6-886D-50129C3061A9}" srcOrd="8" destOrd="0" parTransId="{1B826B4F-779A-431B-BC6B-4F2D36C1DC23}" sibTransId="{9A11BB1E-A4FC-4588-AF86-5D4CDF6C1F80}"/>
    <dgm:cxn modelId="{14432947-B46E-47B3-AB28-34FF39C07CC7}" type="presOf" srcId="{79EA1998-E16B-4401-AFCE-420E0AE5AC53}" destId="{146C3FFC-08CE-4580-989E-89CCABB8D47F}" srcOrd="0" destOrd="0" presId="urn:microsoft.com/office/officeart/2005/8/layout/default"/>
    <dgm:cxn modelId="{60DD2368-0F05-4A39-8171-6D55733DE8F3}" type="presOf" srcId="{E5AA45DF-9910-4950-9848-1520BC5A4170}" destId="{0E2E07BB-297D-4A0E-91FD-CC8B33E48E37}" srcOrd="0" destOrd="0" presId="urn:microsoft.com/office/officeart/2005/8/layout/default"/>
    <dgm:cxn modelId="{124E1549-D7B3-4E4E-BC07-515760F360D4}" srcId="{C62083C9-D143-4220-BA3E-034B6AF772B4}" destId="{A43A6711-161B-446F-A361-2CB89E2DA69B}" srcOrd="16" destOrd="0" parTransId="{BA062DAD-26B7-4EE3-B195-5A1F37F726E6}" sibTransId="{628AD5D3-1067-4394-BE80-D61E12030EDA}"/>
    <dgm:cxn modelId="{AD392A49-BE5F-477B-8385-E37FE3095295}" type="presOf" srcId="{C00E768A-924A-4F0A-9CAD-AB48ADE33320}" destId="{3061B54F-C1D1-4C71-8779-250725B6A670}" srcOrd="0" destOrd="0" presId="urn:microsoft.com/office/officeart/2005/8/layout/default"/>
    <dgm:cxn modelId="{6DBC1D4D-FD8A-4EB1-9EC0-6D1D04D9DBDB}" type="presOf" srcId="{7F722039-6519-437C-9872-22F58975890B}" destId="{C8A6D996-92AC-48F8-A7C0-9B83D15F51FD}" srcOrd="0" destOrd="0" presId="urn:microsoft.com/office/officeart/2005/8/layout/default"/>
    <dgm:cxn modelId="{C3FE0F6E-3347-4F8B-9BC0-0E105B59ECAA}" srcId="{C62083C9-D143-4220-BA3E-034B6AF772B4}" destId="{EA63631B-6596-430C-9B69-73F395ADDDB7}" srcOrd="10" destOrd="0" parTransId="{C20A58BF-2842-403B-A4A3-5C042FA1AFE1}" sibTransId="{13536AAD-9DA1-4761-8DF6-62EB08EB5CDD}"/>
    <dgm:cxn modelId="{65BFDB6F-C9DB-40D2-A331-E647F3BA050E}" srcId="{C62083C9-D143-4220-BA3E-034B6AF772B4}" destId="{79EA1998-E16B-4401-AFCE-420E0AE5AC53}" srcOrd="20" destOrd="0" parTransId="{921CB2B3-160A-4807-85AC-B0331442254C}" sibTransId="{E1B3FFDF-333F-40F6-9463-C4A7702249FA}"/>
    <dgm:cxn modelId="{9A2F6D51-819E-470E-B8E7-87F4DB38444D}" type="presOf" srcId="{96586C70-5F77-4E9E-BC05-0A11861B0F53}" destId="{45F327AE-2F9D-4797-BC3D-0315AEA59D7D}" srcOrd="0" destOrd="0" presId="urn:microsoft.com/office/officeart/2005/8/layout/default"/>
    <dgm:cxn modelId="{F54B3459-7492-4FE2-B434-6651E4DC6D4C}" srcId="{C62083C9-D143-4220-BA3E-034B6AF772B4}" destId="{537C963D-5D2A-40C2-86A0-82942A85045F}" srcOrd="4" destOrd="0" parTransId="{21E55DC5-49A3-4036-AE62-75EA0A76FA52}" sibTransId="{17D359DC-C133-4A0E-A1A3-9285C816D367}"/>
    <dgm:cxn modelId="{A381B282-9148-4DC2-B8F6-5BE1957B7A01}" srcId="{C62083C9-D143-4220-BA3E-034B6AF772B4}" destId="{95B068A2-8687-4383-BA03-C82D2B2F411C}" srcOrd="2" destOrd="0" parTransId="{72BE0CDB-0F45-40BB-819A-DB4321626605}" sibTransId="{F4952DD0-48FC-4EED-9F72-BF13A883BA07}"/>
    <dgm:cxn modelId="{22392B86-9FC7-4F78-8141-4126A409A88B}" srcId="{C62083C9-D143-4220-BA3E-034B6AF772B4}" destId="{D5A4646D-8545-4903-BEB1-4A5D4ECCCAFC}" srcOrd="15" destOrd="0" parTransId="{7492F442-3D7F-4146-B144-9F4ED3CA056B}" sibTransId="{D1FECBEB-6B20-48D2-9BFD-B8081CE4416C}"/>
    <dgm:cxn modelId="{50046493-59F9-4396-8107-B2E9197A8774}" srcId="{C62083C9-D143-4220-BA3E-034B6AF772B4}" destId="{E5AA45DF-9910-4950-9848-1520BC5A4170}" srcOrd="7" destOrd="0" parTransId="{FAA3202B-420A-493C-A183-B7D68BAABBD8}" sibTransId="{48B4299B-0980-48F8-9154-64B7914F70B4}"/>
    <dgm:cxn modelId="{669F519B-CD19-4CD3-873D-E117DE606166}" type="presOf" srcId="{55F4E3C8-6757-40A9-B145-8C433C907FCE}" destId="{7982F1AF-69EF-41BC-BF54-605C71DB1752}" srcOrd="0" destOrd="0" presId="urn:microsoft.com/office/officeart/2005/8/layout/default"/>
    <dgm:cxn modelId="{4BC12F9D-CC79-4631-B3B1-B9B7BBC8D042}" srcId="{C62083C9-D143-4220-BA3E-034B6AF772B4}" destId="{C00E768A-924A-4F0A-9CAD-AB48ADE33320}" srcOrd="11" destOrd="0" parTransId="{62B3AAFB-EFAF-4840-95AD-4A54C4931AF8}" sibTransId="{53302014-69FB-44AA-B36D-6FD769AA84CA}"/>
    <dgm:cxn modelId="{EACA29A1-2536-4268-8DB7-56ACA342B70E}" type="presOf" srcId="{2D2C6D26-24BB-4AA6-886D-50129C3061A9}" destId="{2080D280-A0BE-4DB3-B8E1-D8EAD73A8499}" srcOrd="0" destOrd="0" presId="urn:microsoft.com/office/officeart/2005/8/layout/default"/>
    <dgm:cxn modelId="{93B9A6A3-0543-48B2-856C-D5700D080A48}" type="presOf" srcId="{C62083C9-D143-4220-BA3E-034B6AF772B4}" destId="{68173D93-2A19-46DB-A8E4-F4754D3B4910}" srcOrd="0" destOrd="0" presId="urn:microsoft.com/office/officeart/2005/8/layout/default"/>
    <dgm:cxn modelId="{76F31BB1-FB74-4179-AFBC-87F6159029EF}" srcId="{C62083C9-D143-4220-BA3E-034B6AF772B4}" destId="{909C1926-8EBA-4412-AE16-7A87D8EC8D19}" srcOrd="0" destOrd="0" parTransId="{32F960BA-C998-4C66-9B66-0752ED7C2E83}" sibTransId="{52313B72-131C-43BA-848F-5C9DF3799B0C}"/>
    <dgm:cxn modelId="{02DD67BA-39D6-4856-BADD-495640BD2A76}" type="presOf" srcId="{D5A4646D-8545-4903-BEB1-4A5D4ECCCAFC}" destId="{BBF4B8E9-1CC1-4533-8824-B01123366CDF}" srcOrd="0" destOrd="0" presId="urn:microsoft.com/office/officeart/2005/8/layout/default"/>
    <dgm:cxn modelId="{7F13F2BB-C220-43B9-BF84-EE0F190BB1B8}" type="presOf" srcId="{57135CA1-D366-402F-A851-4BCFB06E0FD1}" destId="{FAAF7295-AC02-4026-BAB3-68CBC0084A80}" srcOrd="0" destOrd="0" presId="urn:microsoft.com/office/officeart/2005/8/layout/default"/>
    <dgm:cxn modelId="{5891B5C0-1518-4145-8205-5F1C803F2AE1}" srcId="{C62083C9-D143-4220-BA3E-034B6AF772B4}" destId="{7F722039-6519-437C-9872-22F58975890B}" srcOrd="12" destOrd="0" parTransId="{23A4F0B1-2D2E-4FC7-ADAC-E78968C39E54}" sibTransId="{ADEA5371-30F0-457C-B161-CD01B1CF2F86}"/>
    <dgm:cxn modelId="{24AB9DC3-FFC9-47AF-8C61-F49844F0FCDF}" srcId="{C62083C9-D143-4220-BA3E-034B6AF772B4}" destId="{55F4E3C8-6757-40A9-B145-8C433C907FCE}" srcOrd="13" destOrd="0" parTransId="{4962ACD3-AC65-4FC0-97C9-BE5B7ED8484E}" sibTransId="{DF20EA0C-6E36-46C9-995F-61C8C437E7AC}"/>
    <dgm:cxn modelId="{10475AC7-5824-4439-9D8A-AFA37D33E170}" srcId="{C62083C9-D143-4220-BA3E-034B6AF772B4}" destId="{20FBBAF9-9C14-47C0-B298-4EF812BC90AD}" srcOrd="6" destOrd="0" parTransId="{0629547B-36B0-48CE-9BA4-897C7ED1CB7C}" sibTransId="{DEB144EF-2694-458F-AE30-A82F61F604AF}"/>
    <dgm:cxn modelId="{C4A76AD3-A38A-4E1D-B274-137F1F201A77}" srcId="{C62083C9-D143-4220-BA3E-034B6AF772B4}" destId="{1B55E3A6-A83C-4733-9978-45AEB0F0212F}" srcOrd="3" destOrd="0" parTransId="{0305EF4B-5CA5-45EC-8A19-9EC1898F388F}" sibTransId="{B1DB4EC2-E2AD-409D-B938-B6ED04C3B5F6}"/>
    <dgm:cxn modelId="{8F3BBAD4-C428-4092-9788-9D910743B873}" type="presOf" srcId="{909C1926-8EBA-4412-AE16-7A87D8EC8D19}" destId="{7CE4370E-4B7A-4CCD-9E37-144950BAF9F1}" srcOrd="0" destOrd="0" presId="urn:microsoft.com/office/officeart/2005/8/layout/default"/>
    <dgm:cxn modelId="{D69F48D8-ACCB-4D53-8A18-DEDB9CC91731}" type="presOf" srcId="{1B55E3A6-A83C-4733-9978-45AEB0F0212F}" destId="{6CA18512-32BD-46ED-ADDA-826C360C898C}" srcOrd="0" destOrd="0" presId="urn:microsoft.com/office/officeart/2005/8/layout/default"/>
    <dgm:cxn modelId="{40BFE4DB-B176-4F40-AF9D-1601111B9606}" type="presOf" srcId="{537C963D-5D2A-40C2-86A0-82942A85045F}" destId="{F804DC38-58BE-4339-9F3E-2385A2DA9761}" srcOrd="0" destOrd="0" presId="urn:microsoft.com/office/officeart/2005/8/layout/default"/>
    <dgm:cxn modelId="{D85DBBDD-EC42-4194-9CC8-6BCC9C3F2174}" type="presOf" srcId="{390AF1C5-47C5-4483-858A-233890F00660}" destId="{54B09BE8-B4E5-4750-B13D-039B2344534C}" srcOrd="0" destOrd="0" presId="urn:microsoft.com/office/officeart/2005/8/layout/default"/>
    <dgm:cxn modelId="{5D7E56E2-5323-4472-8193-6F38C03113BF}" type="presOf" srcId="{32549981-8C3D-415A-82BF-08D08F9BF118}" destId="{8C1587F7-DAEC-4E6B-A847-619073DBA5A8}" srcOrd="0" destOrd="0" presId="urn:microsoft.com/office/officeart/2005/8/layout/default"/>
    <dgm:cxn modelId="{2F43A3E8-52FD-47CB-9086-4C6D89B08738}" srcId="{C62083C9-D143-4220-BA3E-034B6AF772B4}" destId="{96586C70-5F77-4E9E-BC05-0A11861B0F53}" srcOrd="1" destOrd="0" parTransId="{E5EBF412-7EC4-456C-8462-AC116AD75678}" sibTransId="{6DAC1ABB-BEDF-4306-8437-FDE1A6AE3F8E}"/>
    <dgm:cxn modelId="{9B743DEC-D3C2-4605-A4DA-5976E46DD5E6}" type="presOf" srcId="{55F5FF08-9B2D-4D98-8B94-6E45DA9C34BB}" destId="{A3A6171A-E95F-4105-8FE5-F3A9AE0A4953}" srcOrd="0" destOrd="0" presId="urn:microsoft.com/office/officeart/2005/8/layout/default"/>
    <dgm:cxn modelId="{5232A0FA-03FF-4653-8EB9-99DB55B64268}" type="presOf" srcId="{EA63631B-6596-430C-9B69-73F395ADDDB7}" destId="{7125A01B-FEF8-4C79-B5DA-97401443018F}" srcOrd="0" destOrd="0" presId="urn:microsoft.com/office/officeart/2005/8/layout/default"/>
    <dgm:cxn modelId="{CF064AFF-5CCD-4741-B548-57DC1509C5CC}" type="presOf" srcId="{20FBBAF9-9C14-47C0-B298-4EF812BC90AD}" destId="{6E935267-3F0B-43D9-AB87-DA8BCFB0EBAC}" srcOrd="0" destOrd="0" presId="urn:microsoft.com/office/officeart/2005/8/layout/default"/>
    <dgm:cxn modelId="{00D2139A-7AE5-4A7E-8C27-4A399EA3016B}" type="presParOf" srcId="{68173D93-2A19-46DB-A8E4-F4754D3B4910}" destId="{7CE4370E-4B7A-4CCD-9E37-144950BAF9F1}" srcOrd="0" destOrd="0" presId="urn:microsoft.com/office/officeart/2005/8/layout/default"/>
    <dgm:cxn modelId="{033831F4-2E6F-4632-8717-08A35FC4C929}" type="presParOf" srcId="{68173D93-2A19-46DB-A8E4-F4754D3B4910}" destId="{13757BE4-EE46-4B82-BA50-E7E0B676B446}" srcOrd="1" destOrd="0" presId="urn:microsoft.com/office/officeart/2005/8/layout/default"/>
    <dgm:cxn modelId="{66BF71CB-7B94-444E-9BBC-94D95C091785}" type="presParOf" srcId="{68173D93-2A19-46DB-A8E4-F4754D3B4910}" destId="{45F327AE-2F9D-4797-BC3D-0315AEA59D7D}" srcOrd="2" destOrd="0" presId="urn:microsoft.com/office/officeart/2005/8/layout/default"/>
    <dgm:cxn modelId="{83918061-DC5C-4EDE-80FE-189A3F23490B}" type="presParOf" srcId="{68173D93-2A19-46DB-A8E4-F4754D3B4910}" destId="{822E666C-0CEF-439D-A5E2-5221E6820E9B}" srcOrd="3" destOrd="0" presId="urn:microsoft.com/office/officeart/2005/8/layout/default"/>
    <dgm:cxn modelId="{9EEF446A-5272-433B-B9B6-1AA3D7C030BA}" type="presParOf" srcId="{68173D93-2A19-46DB-A8E4-F4754D3B4910}" destId="{EA227371-5793-41CE-8459-CA627C7AB0DA}" srcOrd="4" destOrd="0" presId="urn:microsoft.com/office/officeart/2005/8/layout/default"/>
    <dgm:cxn modelId="{8609CFB5-B578-4C80-B1B9-FB28BFC7FA7D}" type="presParOf" srcId="{68173D93-2A19-46DB-A8E4-F4754D3B4910}" destId="{06455C8A-3F4D-44C2-B136-0580381399C1}" srcOrd="5" destOrd="0" presId="urn:microsoft.com/office/officeart/2005/8/layout/default"/>
    <dgm:cxn modelId="{C9F40A57-8EDF-4F4F-AA1D-2B01B13A1B9A}" type="presParOf" srcId="{68173D93-2A19-46DB-A8E4-F4754D3B4910}" destId="{6CA18512-32BD-46ED-ADDA-826C360C898C}" srcOrd="6" destOrd="0" presId="urn:microsoft.com/office/officeart/2005/8/layout/default"/>
    <dgm:cxn modelId="{D4B42B6D-60EC-4155-8E3A-13B30605C8B5}" type="presParOf" srcId="{68173D93-2A19-46DB-A8E4-F4754D3B4910}" destId="{F7DE5074-3814-4679-8B5C-D732864087EB}" srcOrd="7" destOrd="0" presId="urn:microsoft.com/office/officeart/2005/8/layout/default"/>
    <dgm:cxn modelId="{AA635CAB-ADDF-4CE6-A52B-D42485F721AB}" type="presParOf" srcId="{68173D93-2A19-46DB-A8E4-F4754D3B4910}" destId="{F804DC38-58BE-4339-9F3E-2385A2DA9761}" srcOrd="8" destOrd="0" presId="urn:microsoft.com/office/officeart/2005/8/layout/default"/>
    <dgm:cxn modelId="{8288F16B-7686-4745-BFFD-2022C8E3FE01}" type="presParOf" srcId="{68173D93-2A19-46DB-A8E4-F4754D3B4910}" destId="{55CA371C-FA99-44D2-B191-D9307D236550}" srcOrd="9" destOrd="0" presId="urn:microsoft.com/office/officeart/2005/8/layout/default"/>
    <dgm:cxn modelId="{02FF65E6-9646-4A70-88FF-932C58FA83E2}" type="presParOf" srcId="{68173D93-2A19-46DB-A8E4-F4754D3B4910}" destId="{5C0056BD-40F8-47AC-8B9E-B7C5FE182022}" srcOrd="10" destOrd="0" presId="urn:microsoft.com/office/officeart/2005/8/layout/default"/>
    <dgm:cxn modelId="{39152471-2DDC-455C-8A8D-0DD2761FDF83}" type="presParOf" srcId="{68173D93-2A19-46DB-A8E4-F4754D3B4910}" destId="{2EDE7983-6411-47C6-BF07-DC5E52639782}" srcOrd="11" destOrd="0" presId="urn:microsoft.com/office/officeart/2005/8/layout/default"/>
    <dgm:cxn modelId="{449C2AFF-DB2F-45A3-8EFB-2F04D91ADC54}" type="presParOf" srcId="{68173D93-2A19-46DB-A8E4-F4754D3B4910}" destId="{6E935267-3F0B-43D9-AB87-DA8BCFB0EBAC}" srcOrd="12" destOrd="0" presId="urn:microsoft.com/office/officeart/2005/8/layout/default"/>
    <dgm:cxn modelId="{EA93ACAF-241C-42C4-8089-074C00789A57}" type="presParOf" srcId="{68173D93-2A19-46DB-A8E4-F4754D3B4910}" destId="{E5D1D82D-B89C-447F-9FFC-3F58E50B31B4}" srcOrd="13" destOrd="0" presId="urn:microsoft.com/office/officeart/2005/8/layout/default"/>
    <dgm:cxn modelId="{0E921F31-F8B8-45F5-A9D8-5698F3AA90F4}" type="presParOf" srcId="{68173D93-2A19-46DB-A8E4-F4754D3B4910}" destId="{0E2E07BB-297D-4A0E-91FD-CC8B33E48E37}" srcOrd="14" destOrd="0" presId="urn:microsoft.com/office/officeart/2005/8/layout/default"/>
    <dgm:cxn modelId="{C9BF0F40-ED07-4451-8925-6A926C6587DA}" type="presParOf" srcId="{68173D93-2A19-46DB-A8E4-F4754D3B4910}" destId="{16CBD031-0272-44B5-BF9A-A23D63C620CB}" srcOrd="15" destOrd="0" presId="urn:microsoft.com/office/officeart/2005/8/layout/default"/>
    <dgm:cxn modelId="{AF026AA7-C149-4A03-A00C-6954A669CC20}" type="presParOf" srcId="{68173D93-2A19-46DB-A8E4-F4754D3B4910}" destId="{2080D280-A0BE-4DB3-B8E1-D8EAD73A8499}" srcOrd="16" destOrd="0" presId="urn:microsoft.com/office/officeart/2005/8/layout/default"/>
    <dgm:cxn modelId="{473E0FFD-8EDD-4D5A-A9B6-8D5308B2468A}" type="presParOf" srcId="{68173D93-2A19-46DB-A8E4-F4754D3B4910}" destId="{659C9E7E-F066-4377-88C5-A8BD7928853A}" srcOrd="17" destOrd="0" presId="urn:microsoft.com/office/officeart/2005/8/layout/default"/>
    <dgm:cxn modelId="{6138DB65-BEE8-4442-B989-A5759098A130}" type="presParOf" srcId="{68173D93-2A19-46DB-A8E4-F4754D3B4910}" destId="{8C1587F7-DAEC-4E6B-A847-619073DBA5A8}" srcOrd="18" destOrd="0" presId="urn:microsoft.com/office/officeart/2005/8/layout/default"/>
    <dgm:cxn modelId="{7E40A6AB-981F-4001-BD91-16C10333DB2E}" type="presParOf" srcId="{68173D93-2A19-46DB-A8E4-F4754D3B4910}" destId="{E9125E1F-D0F9-4D6F-95A6-24804E0C679E}" srcOrd="19" destOrd="0" presId="urn:microsoft.com/office/officeart/2005/8/layout/default"/>
    <dgm:cxn modelId="{24151FFB-9412-4672-95B3-3BEC98CC541B}" type="presParOf" srcId="{68173D93-2A19-46DB-A8E4-F4754D3B4910}" destId="{7125A01B-FEF8-4C79-B5DA-97401443018F}" srcOrd="20" destOrd="0" presId="urn:microsoft.com/office/officeart/2005/8/layout/default"/>
    <dgm:cxn modelId="{80C09283-7398-4917-A419-B58621699D57}" type="presParOf" srcId="{68173D93-2A19-46DB-A8E4-F4754D3B4910}" destId="{DA22E3AB-CB86-473D-AE36-C52BA1E02A0C}" srcOrd="21" destOrd="0" presId="urn:microsoft.com/office/officeart/2005/8/layout/default"/>
    <dgm:cxn modelId="{809494D0-55E4-4210-AC8C-C8536D029455}" type="presParOf" srcId="{68173D93-2A19-46DB-A8E4-F4754D3B4910}" destId="{3061B54F-C1D1-4C71-8779-250725B6A670}" srcOrd="22" destOrd="0" presId="urn:microsoft.com/office/officeart/2005/8/layout/default"/>
    <dgm:cxn modelId="{9F5988CF-6A2E-45B0-80AE-C489BA128496}" type="presParOf" srcId="{68173D93-2A19-46DB-A8E4-F4754D3B4910}" destId="{E4419F44-6B36-49D1-8209-0DFEEB70E8E4}" srcOrd="23" destOrd="0" presId="urn:microsoft.com/office/officeart/2005/8/layout/default"/>
    <dgm:cxn modelId="{5ECD4B58-7A09-45C8-832F-7FB3922C1F6B}" type="presParOf" srcId="{68173D93-2A19-46DB-A8E4-F4754D3B4910}" destId="{C8A6D996-92AC-48F8-A7C0-9B83D15F51FD}" srcOrd="24" destOrd="0" presId="urn:microsoft.com/office/officeart/2005/8/layout/default"/>
    <dgm:cxn modelId="{B6BEBC47-8EC1-4DC1-BD52-5B5BB58BFE11}" type="presParOf" srcId="{68173D93-2A19-46DB-A8E4-F4754D3B4910}" destId="{4FF9D8D1-B295-4A16-8F77-E65D5FD27778}" srcOrd="25" destOrd="0" presId="urn:microsoft.com/office/officeart/2005/8/layout/default"/>
    <dgm:cxn modelId="{4F88B7FC-F47B-43D2-B5DA-BCD868BEEFE8}" type="presParOf" srcId="{68173D93-2A19-46DB-A8E4-F4754D3B4910}" destId="{7982F1AF-69EF-41BC-BF54-605C71DB1752}" srcOrd="26" destOrd="0" presId="urn:microsoft.com/office/officeart/2005/8/layout/default"/>
    <dgm:cxn modelId="{70D93739-9CDA-47B2-9AC0-CF38B1E59119}" type="presParOf" srcId="{68173D93-2A19-46DB-A8E4-F4754D3B4910}" destId="{1A893902-E14A-4117-8F47-D72D8FCCEEB2}" srcOrd="27" destOrd="0" presId="urn:microsoft.com/office/officeart/2005/8/layout/default"/>
    <dgm:cxn modelId="{62A8F5EF-FE5B-4BF2-81A6-DCFFB9D9E111}" type="presParOf" srcId="{68173D93-2A19-46DB-A8E4-F4754D3B4910}" destId="{54B09BE8-B4E5-4750-B13D-039B2344534C}" srcOrd="28" destOrd="0" presId="urn:microsoft.com/office/officeart/2005/8/layout/default"/>
    <dgm:cxn modelId="{64D4491D-1DEE-4BCC-9CE1-66909314A1CA}" type="presParOf" srcId="{68173D93-2A19-46DB-A8E4-F4754D3B4910}" destId="{98639485-36C5-4ADA-8665-8FDF1485495C}" srcOrd="29" destOrd="0" presId="urn:microsoft.com/office/officeart/2005/8/layout/default"/>
    <dgm:cxn modelId="{BEFBD25D-D073-4B9A-BAB3-FA26DCCCCC4B}" type="presParOf" srcId="{68173D93-2A19-46DB-A8E4-F4754D3B4910}" destId="{BBF4B8E9-1CC1-4533-8824-B01123366CDF}" srcOrd="30" destOrd="0" presId="urn:microsoft.com/office/officeart/2005/8/layout/default"/>
    <dgm:cxn modelId="{FF351516-8D8C-4CDC-BADD-90ABAD9EDF5F}" type="presParOf" srcId="{68173D93-2A19-46DB-A8E4-F4754D3B4910}" destId="{DD305D42-8FD3-4BC9-BC6D-3F894D2F70F6}" srcOrd="31" destOrd="0" presId="urn:microsoft.com/office/officeart/2005/8/layout/default"/>
    <dgm:cxn modelId="{379EBB79-7D80-4081-91A0-522751D6C441}" type="presParOf" srcId="{68173D93-2A19-46DB-A8E4-F4754D3B4910}" destId="{F61A0186-DEF6-48EF-A070-69E5C53D547B}" srcOrd="32" destOrd="0" presId="urn:microsoft.com/office/officeart/2005/8/layout/default"/>
    <dgm:cxn modelId="{F092B995-0816-4310-8034-4E2B5C1A09A5}" type="presParOf" srcId="{68173D93-2A19-46DB-A8E4-F4754D3B4910}" destId="{B33B0013-0E0A-4746-A564-64A2C01747F3}" srcOrd="33" destOrd="0" presId="urn:microsoft.com/office/officeart/2005/8/layout/default"/>
    <dgm:cxn modelId="{166F2254-9805-4845-902A-676A11FF189B}" type="presParOf" srcId="{68173D93-2A19-46DB-A8E4-F4754D3B4910}" destId="{A3A6171A-E95F-4105-8FE5-F3A9AE0A4953}" srcOrd="34" destOrd="0" presId="urn:microsoft.com/office/officeart/2005/8/layout/default"/>
    <dgm:cxn modelId="{62C3AC6E-644C-4270-B154-608A48C0CC87}" type="presParOf" srcId="{68173D93-2A19-46DB-A8E4-F4754D3B4910}" destId="{FA419BFF-59F0-4BC3-BE5B-E9BF5BE292A3}" srcOrd="35" destOrd="0" presId="urn:microsoft.com/office/officeart/2005/8/layout/default"/>
    <dgm:cxn modelId="{E8F4E686-EFD0-43AC-A0D7-AE1B7336D378}" type="presParOf" srcId="{68173D93-2A19-46DB-A8E4-F4754D3B4910}" destId="{3146EF1F-ED74-4543-A0A0-63AF2C571C19}" srcOrd="36" destOrd="0" presId="urn:microsoft.com/office/officeart/2005/8/layout/default"/>
    <dgm:cxn modelId="{4494B874-3EB9-4AC3-90F5-D0A8F6707E46}" type="presParOf" srcId="{68173D93-2A19-46DB-A8E4-F4754D3B4910}" destId="{3A2A82FF-324C-49C3-87B1-853C714B1A5D}" srcOrd="37" destOrd="0" presId="urn:microsoft.com/office/officeart/2005/8/layout/default"/>
    <dgm:cxn modelId="{13E5AAD7-6B12-48CE-9CB1-C5928666D25E}" type="presParOf" srcId="{68173D93-2A19-46DB-A8E4-F4754D3B4910}" destId="{FAAF7295-AC02-4026-BAB3-68CBC0084A80}" srcOrd="38" destOrd="0" presId="urn:microsoft.com/office/officeart/2005/8/layout/default"/>
    <dgm:cxn modelId="{2ED75EC1-C203-4749-A5D1-0F5B7F2E6524}" type="presParOf" srcId="{68173D93-2A19-46DB-A8E4-F4754D3B4910}" destId="{D905A225-EA4A-4B33-BA8B-3733D62BEACC}" srcOrd="39" destOrd="0" presId="urn:microsoft.com/office/officeart/2005/8/layout/default"/>
    <dgm:cxn modelId="{4248B34E-48A8-46BD-A963-3DB4CA9B699A}" type="presParOf" srcId="{68173D93-2A19-46DB-A8E4-F4754D3B4910}" destId="{146C3FFC-08CE-4580-989E-89CCABB8D47F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0693-A510-4C70-BA89-B8F31EAE30B0}">
      <dsp:nvSpPr>
        <dsp:cNvPr id="0" name=""/>
        <dsp:cNvSpPr/>
      </dsp:nvSpPr>
      <dsp:spPr>
        <a:xfrm>
          <a:off x="26314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contractassert</a:t>
          </a:r>
        </a:p>
      </dsp:txBody>
      <dsp:txXfrm>
        <a:off x="26314" y="2590"/>
        <a:ext cx="1609687" cy="965812"/>
      </dsp:txXfrm>
    </dsp:sp>
    <dsp:sp modelId="{A94EA6B3-BB25-46EC-9BAF-CE5875DE38AF}">
      <dsp:nvSpPr>
        <dsp:cNvPr id="0" name=""/>
        <dsp:cNvSpPr/>
      </dsp:nvSpPr>
      <dsp:spPr>
        <a:xfrm>
          <a:off x="1796971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mustexpr</a:t>
          </a:r>
        </a:p>
      </dsp:txBody>
      <dsp:txXfrm>
        <a:off x="1796971" y="2590"/>
        <a:ext cx="1609687" cy="965812"/>
      </dsp:txXfrm>
    </dsp:sp>
    <dsp:sp modelId="{3661F69E-741A-4D34-AD02-096E9046F759}">
      <dsp:nvSpPr>
        <dsp:cNvPr id="0" name=""/>
        <dsp:cNvSpPr/>
      </dsp:nvSpPr>
      <dsp:spPr>
        <a:xfrm>
          <a:off x="3567627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dyn_assert</a:t>
          </a:r>
        </a:p>
      </dsp:txBody>
      <dsp:txXfrm>
        <a:off x="3567627" y="2590"/>
        <a:ext cx="1609687" cy="965812"/>
      </dsp:txXfrm>
    </dsp:sp>
    <dsp:sp modelId="{AF9262DC-901D-46D7-B61B-64DBAFBFE9B3}">
      <dsp:nvSpPr>
        <dsp:cNvPr id="0" name=""/>
        <dsp:cNvSpPr/>
      </dsp:nvSpPr>
      <dsp:spPr>
        <a:xfrm>
          <a:off x="5338284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musthold</a:t>
          </a:r>
        </a:p>
      </dsp:txBody>
      <dsp:txXfrm>
        <a:off x="5338284" y="2590"/>
        <a:ext cx="1609687" cy="965812"/>
      </dsp:txXfrm>
    </dsp:sp>
    <dsp:sp modelId="{02673DA2-3FBC-4BBC-B927-EFAD0CED4E42}">
      <dsp:nvSpPr>
        <dsp:cNvPr id="0" name=""/>
        <dsp:cNvSpPr/>
      </dsp:nvSpPr>
      <dsp:spPr>
        <a:xfrm>
          <a:off x="7108940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asrtexpr</a:t>
          </a:r>
        </a:p>
      </dsp:txBody>
      <dsp:txXfrm>
        <a:off x="7108940" y="2590"/>
        <a:ext cx="1609687" cy="965812"/>
      </dsp:txXfrm>
    </dsp:sp>
    <dsp:sp modelId="{F704D09D-16F9-45C9-AE64-CB9ADFE1CF61}">
      <dsp:nvSpPr>
        <dsp:cNvPr id="0" name=""/>
        <dsp:cNvSpPr/>
      </dsp:nvSpPr>
      <dsp:spPr>
        <a:xfrm>
          <a:off x="8879597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stdassert</a:t>
          </a:r>
        </a:p>
      </dsp:txBody>
      <dsp:txXfrm>
        <a:off x="8879597" y="2590"/>
        <a:ext cx="1609687" cy="965812"/>
      </dsp:txXfrm>
    </dsp:sp>
    <dsp:sp modelId="{4DDDA761-7AB9-43CE-8365-672DF9E0170F}">
      <dsp:nvSpPr>
        <dsp:cNvPr id="0" name=""/>
        <dsp:cNvSpPr/>
      </dsp:nvSpPr>
      <dsp:spPr>
        <a:xfrm>
          <a:off x="26314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truexpr</a:t>
          </a:r>
        </a:p>
      </dsp:txBody>
      <dsp:txXfrm>
        <a:off x="26314" y="1129371"/>
        <a:ext cx="1609687" cy="965812"/>
      </dsp:txXfrm>
    </dsp:sp>
    <dsp:sp modelId="{9BDB190A-D11B-4B6A-93B8-AEE116B34A47}">
      <dsp:nvSpPr>
        <dsp:cNvPr id="0" name=""/>
        <dsp:cNvSpPr/>
      </dsp:nvSpPr>
      <dsp:spPr>
        <a:xfrm>
          <a:off x="1796971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co_assert</a:t>
          </a:r>
        </a:p>
      </dsp:txBody>
      <dsp:txXfrm>
        <a:off x="1796971" y="1129371"/>
        <a:ext cx="1609687" cy="965812"/>
      </dsp:txXfrm>
    </dsp:sp>
    <dsp:sp modelId="{C4D35AA4-88E2-4867-9A85-67ED4C44CE58}">
      <dsp:nvSpPr>
        <dsp:cNvPr id="0" name=""/>
        <dsp:cNvSpPr/>
      </dsp:nvSpPr>
      <dsp:spPr>
        <a:xfrm>
          <a:off x="3567627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ccassert</a:t>
          </a:r>
          <a:r>
            <a:rPr lang="en-US" sz="1600" kern="1200" dirty="0"/>
            <a:t> </a:t>
          </a:r>
        </a:p>
      </dsp:txBody>
      <dsp:txXfrm>
        <a:off x="3567627" y="1129371"/>
        <a:ext cx="1609687" cy="965812"/>
      </dsp:txXfrm>
    </dsp:sp>
    <dsp:sp modelId="{F60CA3E5-A88D-444A-AC8B-E6933CA625A9}">
      <dsp:nvSpPr>
        <dsp:cNvPr id="0" name=""/>
        <dsp:cNvSpPr/>
      </dsp:nvSpPr>
      <dsp:spPr>
        <a:xfrm>
          <a:off x="5338284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contract_assert</a:t>
          </a:r>
        </a:p>
      </dsp:txBody>
      <dsp:txXfrm>
        <a:off x="5338284" y="1129371"/>
        <a:ext cx="1609687" cy="965812"/>
      </dsp:txXfrm>
    </dsp:sp>
    <dsp:sp modelId="{30D75242-0E0E-4749-A80C-4B6AC7FE1C67}">
      <dsp:nvSpPr>
        <dsp:cNvPr id="0" name=""/>
        <dsp:cNvSpPr/>
      </dsp:nvSpPr>
      <dsp:spPr>
        <a:xfrm>
          <a:off x="7108940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std_assert</a:t>
          </a:r>
        </a:p>
      </dsp:txBody>
      <dsp:txXfrm>
        <a:off x="7108940" y="1129371"/>
        <a:ext cx="1609687" cy="965812"/>
      </dsp:txXfrm>
    </dsp:sp>
    <dsp:sp modelId="{E8C1CBDD-B494-43ED-9305-A5F5CF45612F}">
      <dsp:nvSpPr>
        <dsp:cNvPr id="0" name=""/>
        <dsp:cNvSpPr/>
      </dsp:nvSpPr>
      <dsp:spPr>
        <a:xfrm>
          <a:off x="8879597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dyn_check</a:t>
          </a:r>
        </a:p>
      </dsp:txBody>
      <dsp:txXfrm>
        <a:off x="8879597" y="1129371"/>
        <a:ext cx="1609687" cy="965812"/>
      </dsp:txXfrm>
    </dsp:sp>
    <dsp:sp modelId="{DC715386-2545-483F-96A2-83437BC8FD50}">
      <dsp:nvSpPr>
        <dsp:cNvPr id="0" name=""/>
        <dsp:cNvSpPr/>
      </dsp:nvSpPr>
      <dsp:spPr>
        <a:xfrm>
          <a:off x="26314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mustbetrue</a:t>
          </a:r>
        </a:p>
      </dsp:txBody>
      <dsp:txXfrm>
        <a:off x="26314" y="2256153"/>
        <a:ext cx="1609687" cy="965812"/>
      </dsp:txXfrm>
    </dsp:sp>
    <dsp:sp modelId="{E3BD47BB-2779-4372-95B0-AD32309AED75}">
      <dsp:nvSpPr>
        <dsp:cNvPr id="0" name=""/>
        <dsp:cNvSpPr/>
      </dsp:nvSpPr>
      <dsp:spPr>
        <a:xfrm>
          <a:off x="1796971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assertexpr</a:t>
          </a:r>
        </a:p>
      </dsp:txBody>
      <dsp:txXfrm>
        <a:off x="1796971" y="2256153"/>
        <a:ext cx="1609687" cy="965812"/>
      </dsp:txXfrm>
    </dsp:sp>
    <dsp:sp modelId="{678613FC-576A-45DD-A66C-5FFD99CDE124}">
      <dsp:nvSpPr>
        <dsp:cNvPr id="0" name=""/>
        <dsp:cNvSpPr/>
      </dsp:nvSpPr>
      <dsp:spPr>
        <a:xfrm>
          <a:off x="3567627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assertion_check</a:t>
          </a:r>
        </a:p>
      </dsp:txBody>
      <dsp:txXfrm>
        <a:off x="3567627" y="2256153"/>
        <a:ext cx="1609687" cy="965812"/>
      </dsp:txXfrm>
    </dsp:sp>
    <dsp:sp modelId="{2A602708-8BA2-443F-88F1-12B7B0AEDC47}">
      <dsp:nvSpPr>
        <dsp:cNvPr id="0" name=""/>
        <dsp:cNvSpPr/>
      </dsp:nvSpPr>
      <dsp:spPr>
        <a:xfrm>
          <a:off x="5338284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cppassert</a:t>
          </a:r>
        </a:p>
      </dsp:txBody>
      <dsp:txXfrm>
        <a:off x="5338284" y="2256153"/>
        <a:ext cx="1609687" cy="965812"/>
      </dsp:txXfrm>
    </dsp:sp>
    <dsp:sp modelId="{93A2D82C-CA50-4609-A456-9DF1AA3B3A4E}">
      <dsp:nvSpPr>
        <dsp:cNvPr id="0" name=""/>
        <dsp:cNvSpPr/>
      </dsp:nvSpPr>
      <dsp:spPr>
        <a:xfrm>
          <a:off x="7108940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dynamic_assert</a:t>
          </a:r>
        </a:p>
      </dsp:txBody>
      <dsp:txXfrm>
        <a:off x="7108940" y="2256153"/>
        <a:ext cx="1609687" cy="965812"/>
      </dsp:txXfrm>
    </dsp:sp>
    <dsp:sp modelId="{25967A80-F251-4850-B529-6F77FD4C750A}">
      <dsp:nvSpPr>
        <dsp:cNvPr id="0" name=""/>
        <dsp:cNvSpPr/>
      </dsp:nvSpPr>
      <dsp:spPr>
        <a:xfrm>
          <a:off x="8879597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cca_assert</a:t>
          </a:r>
        </a:p>
      </dsp:txBody>
      <dsp:txXfrm>
        <a:off x="8879597" y="2256153"/>
        <a:ext cx="1609687" cy="965812"/>
      </dsp:txXfrm>
    </dsp:sp>
    <dsp:sp modelId="{4B322461-2ED8-4AA3-BF9B-16370899D78B}">
      <dsp:nvSpPr>
        <dsp:cNvPr id="0" name=""/>
        <dsp:cNvSpPr/>
      </dsp:nvSpPr>
      <dsp:spPr>
        <a:xfrm>
          <a:off x="26314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assrt</a:t>
          </a:r>
        </a:p>
      </dsp:txBody>
      <dsp:txXfrm>
        <a:off x="26314" y="3382934"/>
        <a:ext cx="1609687" cy="965812"/>
      </dsp:txXfrm>
    </dsp:sp>
    <dsp:sp modelId="{E4075B37-2551-470E-8E18-AF87D28BBA88}">
      <dsp:nvSpPr>
        <dsp:cNvPr id="0" name=""/>
        <dsp:cNvSpPr/>
      </dsp:nvSpPr>
      <dsp:spPr>
        <a:xfrm>
          <a:off x="1796971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runtime_assert</a:t>
          </a:r>
        </a:p>
      </dsp:txBody>
      <dsp:txXfrm>
        <a:off x="1796971" y="3382934"/>
        <a:ext cx="1609687" cy="965812"/>
      </dsp:txXfrm>
    </dsp:sp>
    <dsp:sp modelId="{F5626055-CAEE-4642-B2FE-E7D72B082C49}">
      <dsp:nvSpPr>
        <dsp:cNvPr id="0" name=""/>
        <dsp:cNvSpPr/>
      </dsp:nvSpPr>
      <dsp:spPr>
        <a:xfrm>
          <a:off x="3567627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_Assert</a:t>
          </a:r>
        </a:p>
      </dsp:txBody>
      <dsp:txXfrm>
        <a:off x="3567627" y="3382934"/>
        <a:ext cx="1609687" cy="965812"/>
      </dsp:txXfrm>
    </dsp:sp>
    <dsp:sp modelId="{CBA5550F-E443-482B-AE80-BB60E20798E4}">
      <dsp:nvSpPr>
        <dsp:cNvPr id="0" name=""/>
        <dsp:cNvSpPr/>
      </dsp:nvSpPr>
      <dsp:spPr>
        <a:xfrm>
          <a:off x="5338284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xpct</a:t>
          </a:r>
        </a:p>
      </dsp:txBody>
      <dsp:txXfrm>
        <a:off x="5338284" y="3382934"/>
        <a:ext cx="1609687" cy="965812"/>
      </dsp:txXfrm>
    </dsp:sp>
    <dsp:sp modelId="{2242A250-72A4-42F5-A9C3-26C38D0E42EF}">
      <dsp:nvSpPr>
        <dsp:cNvPr id="0" name=""/>
        <dsp:cNvSpPr/>
      </dsp:nvSpPr>
      <dsp:spPr>
        <a:xfrm>
          <a:off x="7108940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assert_check</a:t>
          </a:r>
        </a:p>
      </dsp:txBody>
      <dsp:txXfrm>
        <a:off x="7108940" y="3382934"/>
        <a:ext cx="1609687" cy="965812"/>
      </dsp:txXfrm>
    </dsp:sp>
    <dsp:sp modelId="{824C9BCE-B6B7-450D-B4C1-E0548FCFADDC}">
      <dsp:nvSpPr>
        <dsp:cNvPr id="0" name=""/>
        <dsp:cNvSpPr/>
      </dsp:nvSpPr>
      <dsp:spPr>
        <a:xfrm>
          <a:off x="8879597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Assert2</a:t>
          </a:r>
        </a:p>
      </dsp:txBody>
      <dsp:txXfrm>
        <a:off x="8879597" y="3382934"/>
        <a:ext cx="1609687" cy="965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370E-4B7A-4CCD-9E37-144950BAF9F1}">
      <dsp:nvSpPr>
        <dsp:cNvPr id="0" name=""/>
        <dsp:cNvSpPr/>
      </dsp:nvSpPr>
      <dsp:spPr>
        <a:xfrm>
          <a:off x="26314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cpp_assert</a:t>
          </a:r>
        </a:p>
      </dsp:txBody>
      <dsp:txXfrm>
        <a:off x="26314" y="2590"/>
        <a:ext cx="1609687" cy="965812"/>
      </dsp:txXfrm>
    </dsp:sp>
    <dsp:sp modelId="{45F327AE-2F9D-4797-BC3D-0315AEA59D7D}">
      <dsp:nvSpPr>
        <dsp:cNvPr id="0" name=""/>
        <dsp:cNvSpPr/>
      </dsp:nvSpPr>
      <dsp:spPr>
        <a:xfrm>
          <a:off x="1796971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affirm</a:t>
          </a:r>
        </a:p>
      </dsp:txBody>
      <dsp:txXfrm>
        <a:off x="1796971" y="2590"/>
        <a:ext cx="1609687" cy="965812"/>
      </dsp:txXfrm>
    </dsp:sp>
    <dsp:sp modelId="{EA227371-5793-41CE-8459-CA627C7AB0DA}">
      <dsp:nvSpPr>
        <dsp:cNvPr id="0" name=""/>
        <dsp:cNvSpPr/>
      </dsp:nvSpPr>
      <dsp:spPr>
        <a:xfrm>
          <a:off x="3567627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__assert</a:t>
          </a:r>
        </a:p>
      </dsp:txBody>
      <dsp:txXfrm>
        <a:off x="3567627" y="2590"/>
        <a:ext cx="1609687" cy="965812"/>
      </dsp:txXfrm>
    </dsp:sp>
    <dsp:sp modelId="{6CA18512-32BD-46ED-ADDA-826C360C898C}">
      <dsp:nvSpPr>
        <dsp:cNvPr id="0" name=""/>
        <dsp:cNvSpPr/>
      </dsp:nvSpPr>
      <dsp:spPr>
        <a:xfrm>
          <a:off x="5338284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assess</a:t>
          </a:r>
        </a:p>
      </dsp:txBody>
      <dsp:txXfrm>
        <a:off x="5338284" y="2590"/>
        <a:ext cx="1609687" cy="965812"/>
      </dsp:txXfrm>
    </dsp:sp>
    <dsp:sp modelId="{F804DC38-58BE-4339-9F3E-2385A2DA9761}">
      <dsp:nvSpPr>
        <dsp:cNvPr id="0" name=""/>
        <dsp:cNvSpPr/>
      </dsp:nvSpPr>
      <dsp:spPr>
        <a:xfrm>
          <a:off x="7108940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insist</a:t>
          </a:r>
        </a:p>
      </dsp:txBody>
      <dsp:txXfrm>
        <a:off x="7108940" y="2590"/>
        <a:ext cx="1609687" cy="965812"/>
      </dsp:txXfrm>
    </dsp:sp>
    <dsp:sp modelId="{5C0056BD-40F8-47AC-8B9E-B7C5FE182022}">
      <dsp:nvSpPr>
        <dsp:cNvPr id="0" name=""/>
        <dsp:cNvSpPr/>
      </dsp:nvSpPr>
      <dsp:spPr>
        <a:xfrm>
          <a:off x="8879597" y="2590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asrt</a:t>
          </a:r>
        </a:p>
      </dsp:txBody>
      <dsp:txXfrm>
        <a:off x="8879597" y="2590"/>
        <a:ext cx="1609687" cy="965812"/>
      </dsp:txXfrm>
    </dsp:sp>
    <dsp:sp modelId="{6E935267-3F0B-43D9-AB87-DA8BCFB0EBAC}">
      <dsp:nvSpPr>
        <dsp:cNvPr id="0" name=""/>
        <dsp:cNvSpPr/>
      </dsp:nvSpPr>
      <dsp:spPr>
        <a:xfrm>
          <a:off x="26314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cassert</a:t>
          </a:r>
        </a:p>
      </dsp:txBody>
      <dsp:txXfrm>
        <a:off x="26314" y="1129371"/>
        <a:ext cx="1609687" cy="965812"/>
      </dsp:txXfrm>
    </dsp:sp>
    <dsp:sp modelId="{0E2E07BB-297D-4A0E-91FD-CC8B33E48E37}">
      <dsp:nvSpPr>
        <dsp:cNvPr id="0" name=""/>
        <dsp:cNvSpPr/>
      </dsp:nvSpPr>
      <dsp:spPr>
        <a:xfrm>
          <a:off x="1796971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aver</a:t>
          </a:r>
        </a:p>
      </dsp:txBody>
      <dsp:txXfrm>
        <a:off x="1796971" y="1129371"/>
        <a:ext cx="1609687" cy="965812"/>
      </dsp:txXfrm>
    </dsp:sp>
    <dsp:sp modelId="{2080D280-A0BE-4DB3-B8E1-D8EAD73A8499}">
      <dsp:nvSpPr>
        <dsp:cNvPr id="0" name=""/>
        <dsp:cNvSpPr/>
      </dsp:nvSpPr>
      <dsp:spPr>
        <a:xfrm>
          <a:off x="3567627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posit</a:t>
          </a:r>
        </a:p>
      </dsp:txBody>
      <dsp:txXfrm>
        <a:off x="3567627" y="1129371"/>
        <a:ext cx="1609687" cy="965812"/>
      </dsp:txXfrm>
    </dsp:sp>
    <dsp:sp modelId="{8C1587F7-DAEC-4E6B-A847-619073DBA5A8}">
      <dsp:nvSpPr>
        <dsp:cNvPr id="0" name=""/>
        <dsp:cNvSpPr/>
      </dsp:nvSpPr>
      <dsp:spPr>
        <a:xfrm>
          <a:off x="5338284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enforce</a:t>
          </a:r>
        </a:p>
      </dsp:txBody>
      <dsp:txXfrm>
        <a:off x="5338284" y="1129371"/>
        <a:ext cx="1609687" cy="965812"/>
      </dsp:txXfrm>
    </dsp:sp>
    <dsp:sp modelId="{7125A01B-FEF8-4C79-B5DA-97401443018F}">
      <dsp:nvSpPr>
        <dsp:cNvPr id="0" name=""/>
        <dsp:cNvSpPr/>
      </dsp:nvSpPr>
      <dsp:spPr>
        <a:xfrm>
          <a:off x="7108940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audit</a:t>
          </a:r>
        </a:p>
      </dsp:txBody>
      <dsp:txXfrm>
        <a:off x="7108940" y="1129371"/>
        <a:ext cx="1609687" cy="965812"/>
      </dsp:txXfrm>
    </dsp:sp>
    <dsp:sp modelId="{3061B54F-C1D1-4C71-8779-250725B6A670}">
      <dsp:nvSpPr>
        <dsp:cNvPr id="0" name=""/>
        <dsp:cNvSpPr/>
      </dsp:nvSpPr>
      <dsp:spPr>
        <a:xfrm>
          <a:off x="8879597" y="1129371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claim</a:t>
          </a:r>
        </a:p>
      </dsp:txBody>
      <dsp:txXfrm>
        <a:off x="8879597" y="1129371"/>
        <a:ext cx="1609687" cy="965812"/>
      </dsp:txXfrm>
    </dsp:sp>
    <dsp:sp modelId="{C8A6D996-92AC-48F8-A7C0-9B83D15F51FD}">
      <dsp:nvSpPr>
        <dsp:cNvPr id="0" name=""/>
        <dsp:cNvSpPr/>
      </dsp:nvSpPr>
      <dsp:spPr>
        <a:xfrm>
          <a:off x="26314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ass</a:t>
          </a:r>
        </a:p>
      </dsp:txBody>
      <dsp:txXfrm>
        <a:off x="26314" y="2256153"/>
        <a:ext cx="1609687" cy="965812"/>
      </dsp:txXfrm>
    </dsp:sp>
    <dsp:sp modelId="{7982F1AF-69EF-41BC-BF54-605C71DB1752}">
      <dsp:nvSpPr>
        <dsp:cNvPr id="0" name=""/>
        <dsp:cNvSpPr/>
      </dsp:nvSpPr>
      <dsp:spPr>
        <a:xfrm>
          <a:off x="1796971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must</a:t>
          </a:r>
        </a:p>
      </dsp:txBody>
      <dsp:txXfrm>
        <a:off x="1796971" y="2256153"/>
        <a:ext cx="1609687" cy="965812"/>
      </dsp:txXfrm>
    </dsp:sp>
    <dsp:sp modelId="{54B09BE8-B4E5-4750-B13D-039B2344534C}">
      <dsp:nvSpPr>
        <dsp:cNvPr id="0" name=""/>
        <dsp:cNvSpPr/>
      </dsp:nvSpPr>
      <dsp:spPr>
        <a:xfrm>
          <a:off x="3567627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confirm</a:t>
          </a:r>
        </a:p>
      </dsp:txBody>
      <dsp:txXfrm>
        <a:off x="3567627" y="2256153"/>
        <a:ext cx="1609687" cy="965812"/>
      </dsp:txXfrm>
    </dsp:sp>
    <dsp:sp modelId="{BBF4B8E9-1CC1-4533-8824-B01123366CDF}">
      <dsp:nvSpPr>
        <dsp:cNvPr id="0" name=""/>
        <dsp:cNvSpPr/>
      </dsp:nvSpPr>
      <dsp:spPr>
        <a:xfrm>
          <a:off x="5338284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assertion</a:t>
          </a:r>
        </a:p>
      </dsp:txBody>
      <dsp:txXfrm>
        <a:off x="5338284" y="2256153"/>
        <a:ext cx="1609687" cy="965812"/>
      </dsp:txXfrm>
    </dsp:sp>
    <dsp:sp modelId="{F61A0186-DEF6-48EF-A070-69E5C53D547B}">
      <dsp:nvSpPr>
        <dsp:cNvPr id="0" name=""/>
        <dsp:cNvSpPr/>
      </dsp:nvSpPr>
      <dsp:spPr>
        <a:xfrm>
          <a:off x="7108940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ensure</a:t>
          </a:r>
        </a:p>
      </dsp:txBody>
      <dsp:txXfrm>
        <a:off x="7108940" y="2256153"/>
        <a:ext cx="1609687" cy="965812"/>
      </dsp:txXfrm>
    </dsp:sp>
    <dsp:sp modelId="{A3A6171A-E95F-4105-8FE5-F3A9AE0A4953}">
      <dsp:nvSpPr>
        <dsp:cNvPr id="0" name=""/>
        <dsp:cNvSpPr/>
      </dsp:nvSpPr>
      <dsp:spPr>
        <a:xfrm>
          <a:off x="8879597" y="2256153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chk</a:t>
          </a:r>
        </a:p>
      </dsp:txBody>
      <dsp:txXfrm>
        <a:off x="8879597" y="2256153"/>
        <a:ext cx="1609687" cy="965812"/>
      </dsp:txXfrm>
    </dsp:sp>
    <dsp:sp modelId="{3146EF1F-ED74-4543-A0A0-63AF2C571C19}">
      <dsp:nvSpPr>
        <dsp:cNvPr id="0" name=""/>
        <dsp:cNvSpPr/>
      </dsp:nvSpPr>
      <dsp:spPr>
        <a:xfrm>
          <a:off x="2682299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verify</a:t>
          </a:r>
        </a:p>
      </dsp:txBody>
      <dsp:txXfrm>
        <a:off x="2682299" y="3382934"/>
        <a:ext cx="1609687" cy="965812"/>
      </dsp:txXfrm>
    </dsp:sp>
    <dsp:sp modelId="{FAAF7295-AC02-4026-BAB3-68CBC0084A80}">
      <dsp:nvSpPr>
        <dsp:cNvPr id="0" name=""/>
        <dsp:cNvSpPr/>
      </dsp:nvSpPr>
      <dsp:spPr>
        <a:xfrm>
          <a:off x="4452956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expect</a:t>
          </a:r>
        </a:p>
      </dsp:txBody>
      <dsp:txXfrm>
        <a:off x="4452956" y="3382934"/>
        <a:ext cx="1609687" cy="965812"/>
      </dsp:txXfrm>
    </dsp:sp>
    <dsp:sp modelId="{146C3FFC-08CE-4580-989E-89CCABB8D47F}">
      <dsp:nvSpPr>
        <dsp:cNvPr id="0" name=""/>
        <dsp:cNvSpPr/>
      </dsp:nvSpPr>
      <dsp:spPr>
        <a:xfrm>
          <a:off x="6223612" y="3382934"/>
          <a:ext cx="1609687" cy="96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check</a:t>
          </a:r>
        </a:p>
      </dsp:txBody>
      <dsp:txXfrm>
        <a:off x="6223612" y="3382934"/>
        <a:ext cx="1609687" cy="96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AA72-2E13-4C5F-BA73-0066557CFDE1}" type="datetimeFigureOut">
              <a:rPr lang="LID4096" smtClean="0"/>
              <a:t>11/23/2025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219B2-5F88-4ACA-BAD7-2C0AE801E9F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819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9e4e5e33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9e4e5e33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446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012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F30CD-F3CB-05B3-86DA-81E44A2C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2B446-85D4-1DB8-6279-78B2BD5AF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1C10-F35F-0326-B8F1-8781A4C60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09E23-620D-8DBE-2651-D0CE84BD0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4761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067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96963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544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35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9459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91017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40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237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C4E7A-E031-C328-5BCC-87E4A176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76EEA-0F3B-B49C-F370-9C272E6DE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217AC-9127-E85F-7B65-D0AD99FF8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F912-EE9C-25D7-7DC2-617862472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41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16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421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42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905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42CC5-4428-9268-E477-AE85095E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DB182-548D-F1F5-ADFF-122FC179B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51812-A206-D620-0391-DDDED848E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7F5B8-F830-CC83-F0AA-80B2C32C9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3350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5512-AB1A-497E-F124-795FB2181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06016-996A-2664-5B55-1911CCCB6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F7108-0F9D-03C1-1981-CD1C536DF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68EED-5B4A-EA72-A228-9758A5EFE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44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7263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F7E48-7805-7480-81D4-BC5CFE53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B9662-F978-0D77-3695-3D6C9DA9B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F2C57-B4C3-C58A-CF3A-5511EA351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5913-FF83-ED4A-B48C-A268A9A15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45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6180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47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1218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2979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201C1-4043-5E99-F146-B6C5C2C67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ADCB3-842A-B3D3-8100-170C73F95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E4951-5993-3A01-1609-2427E1798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4C43-1AC2-E69D-EA9F-A174B755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0485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6AA5E-E0CB-A988-45BD-24C32416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71039-F4AD-E188-3CA2-23B071B00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0D3AF-488F-53F7-720D-C13A290A3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E487E-6DB5-FD41-D46E-0E84FE672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3122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B94D4-31A6-1069-D68E-5C128B8D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8704D-DB83-6055-8189-08A202CFC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A52C9-C5F9-218C-DF30-DBF8D805C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D303-83A6-4E3F-F8DA-218B4E96A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0615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BE97B-4DE3-5A7B-CACE-D563BB8A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DC407-FE72-50AB-493A-C74BDE2F7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D127A-3C59-2680-5ED6-2C04CDF16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50786-9CD2-5583-DCC5-AF7D633B6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88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5809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035EE-9FC6-E74E-FDBE-06DDA63A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331AA-FE98-22D4-41CA-A0DFAE92E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4A99E-7842-A3AA-A3F5-3A6C8E477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3078-5F23-BD65-9058-EE1DA01F1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1669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551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07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3FECB-98A4-A877-A9F9-02F6047E7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3E9EE-C949-10EF-9106-07BB136F1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7769A-E957-1956-C846-413D3EDC8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237ED-CE18-9188-9D59-910C15EEF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528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598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709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070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19B2-5F88-4ACA-BAD7-2C0AE801E9FF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259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CD53-9105-4EE1-F646-A9B150B9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F79E4-1AE2-9C94-6873-7EE959CD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80559-E302-399D-3DC1-F865C88A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0CA-D826-42C8-BBC6-4F9AB0811419}" type="datetime1">
              <a:rPr lang="LID4096" smtClean="0"/>
              <a:t>11/23/2025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B655E-E297-F8BB-EAAD-65E3F07D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8C362-D956-7941-39B8-598C61C5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474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B08B-06E8-04E8-4206-B6950697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50A80-2859-0BE4-8DAA-C4057B3B7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93BC0-247B-5C3B-2A60-173100EA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DD1B-01A7-484F-AFFC-74647A4641E2}" type="datetime1">
              <a:rPr lang="LID4096" smtClean="0"/>
              <a:t>11/23/2025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D9F6-7B61-411F-C2C7-5B42E03A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0420E-84E8-D27C-4F37-16B97572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122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C88A2-7BA4-3F41-6457-5812E7899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A40ED-C144-78B6-F37C-BFA339AC2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E9F0B-684F-4DAC-5BDB-C18A0961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C3-DA7D-4D80-BC87-C4D24E6D2806}" type="datetime1">
              <a:rPr lang="LID4096" smtClean="0"/>
              <a:t>11/23/2025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D29E-F580-0C73-A00A-58D1DAF7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03C08-6364-4635-0F21-1933CCC7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450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648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402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" name="Google Shape;25;p4"/>
          <p:cNvSpPr txBox="1"/>
          <p:nvPr/>
        </p:nvSpPr>
        <p:spPr>
          <a:xfrm>
            <a:off x="292467" y="6362823"/>
            <a:ext cx="4240400" cy="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/>
              <a:t>Presentation title - change via slide master</a:t>
            </a:r>
            <a:endParaRPr sz="1333"/>
          </a:p>
        </p:txBody>
      </p:sp>
    </p:spTree>
    <p:extLst>
      <p:ext uri="{BB962C8B-B14F-4D97-AF65-F5344CB8AC3E}">
        <p14:creationId xmlns:p14="http://schemas.microsoft.com/office/powerpoint/2010/main" val="275029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462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509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552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7956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574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B923-61D9-EEF1-B49F-2EDA1718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9C5D-0970-528A-2AC2-21D9E487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93C34-FC64-F681-09C6-1B37787C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CEDD-E3BD-4F86-A1C0-5F77DAC3B1B3}" type="datetime1">
              <a:rPr lang="LID4096" smtClean="0"/>
              <a:t>11/23/2025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BB1E5-CFEE-4B21-C61B-9D6EDD13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F6D7D-B666-9559-C089-31B0E03A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2144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7874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5566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27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2265-2BC3-3679-1561-FC14C91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F51B-ADB1-F90D-B724-7F99B633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5A56-92F6-7180-A0F7-4A523392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71F3-3850-46A2-9EA0-EF73FB753335}" type="datetime1">
              <a:rPr lang="LID4096" smtClean="0"/>
              <a:t>11/23/2025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9BCF-AC3B-7957-0D8F-1B2605BC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0B90-0923-F52F-B1A0-F2624E62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294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3D1D-D659-BA49-50D1-5A0FB091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7C610-F11B-5F85-94AB-BAC89E315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5FE34-50CC-4CD0-2247-62E795D60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BE50F-10C7-AE6D-8782-572DBC47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928-3EEE-459D-BBDF-E4A2B3787028}" type="datetime1">
              <a:rPr lang="LID4096" smtClean="0"/>
              <a:t>11/23/2025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8AAC7-BE4A-CD5B-650D-C29D9952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9A7CB-AF66-83A8-12E1-568535F3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919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EE54-F430-610C-2445-BC95953B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5F8D6-0A47-D907-34D3-9DE38378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19639-CDC8-C147-1C44-950DEB7D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34B15-A929-16BD-34EF-5DA5534FC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1F2AD-1123-EB8B-5345-395DF54C5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3741F-3369-E168-68D2-C27E1EA9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8E7-454C-4F5E-B942-EA72907C6454}" type="datetime1">
              <a:rPr lang="LID4096" smtClean="0"/>
              <a:t>11/23/2025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55485-28F6-F238-A0E4-F8CA2A89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FBD56-5613-4D1F-B962-65298F88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56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4B3F-6166-3C57-BF21-B7FB4255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E8100-C2E4-C577-5C20-32410B1B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6991-36BD-4057-B1BC-B694245AC95E}" type="datetime1">
              <a:rPr lang="LID4096" smtClean="0"/>
              <a:t>11/23/2025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D743C-30DF-FD69-32AD-AB45A5C5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4563E-3C52-3FB8-4594-82723BCA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253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2EA3D-B711-C632-ABEC-8F9FCA5F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6779-9A96-415B-8B83-1116F5963AFA}" type="datetime1">
              <a:rPr lang="LID4096" smtClean="0"/>
              <a:t>11/23/2025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81928-E54E-4448-73A1-05B03F5B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1F2A6-022C-CF63-6BBD-DF38CA6B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192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28A4-C774-A204-DD23-CFEA094B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5C3D-8515-E260-7471-1BFB7106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3CDC1-A52F-2933-C39F-D5E00E6E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03092-670E-C19F-AB70-7592A543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F130-3C26-4058-91A0-FBC4DAB0F24E}" type="datetime1">
              <a:rPr lang="LID4096" smtClean="0"/>
              <a:t>11/23/2025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95066-82C6-7330-DD24-96B26960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54731-01F4-D984-C3E1-082C3C93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03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6572-B10A-3F5A-A83F-E6727646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51D7B-E367-6988-7DF1-B94935453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D2431-1A79-3731-FBC1-D337E5F56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DBEB0-E863-799B-8B0C-50F841AB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C03-2DFD-4A07-86A1-BEA80BD10EEA}" type="datetime1">
              <a:rPr lang="LID4096" smtClean="0"/>
              <a:t>11/23/2025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74F51-76F8-2BDF-68BC-5C70E67B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3F22-918C-FE71-8EB5-EBCA2BB1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97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99861-AAD1-537C-952A-ECDE37C5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D561E-BD59-93E5-3141-8A9B8BF7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5FB1B-1289-6269-1CCC-AEBB3C5E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B24CC-B782-4204-AFF8-CBFD5A456123}" type="datetime1">
              <a:rPr lang="LID4096" smtClean="0"/>
              <a:t>11/23/2025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16DD5-48BF-6C68-3752-AA4027E0A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08D2-2CDD-5754-38DC-593C9BDB9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C2A35-81CC-4088-9903-628FC5B1653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27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9" name="Google Shape;9;p1"/>
          <p:cNvGrpSpPr/>
          <p:nvPr/>
        </p:nvGrpSpPr>
        <p:grpSpPr>
          <a:xfrm>
            <a:off x="1" y="16"/>
            <a:ext cx="12192004" cy="6858000"/>
            <a:chOff x="0" y="12"/>
            <a:chExt cx="9144003" cy="5143500"/>
          </a:xfrm>
        </p:grpSpPr>
        <p:pic>
          <p:nvPicPr>
            <p:cNvPr id="10" name="Google Shape;10;p1"/>
            <p:cNvPicPr preferRelativeResize="0"/>
            <p:nvPr/>
          </p:nvPicPr>
          <p:blipFill rotWithShape="1">
            <a:blip r:embed="rId13">
              <a:alphaModFix/>
            </a:blip>
            <a:srcRect l="-20" t="529" r="20" b="15444"/>
            <a:stretch/>
          </p:blipFill>
          <p:spPr>
            <a:xfrm>
              <a:off x="0" y="12"/>
              <a:ext cx="9144003" cy="5143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1"/>
            <p:cNvSpPr/>
            <p:nvPr/>
          </p:nvSpPr>
          <p:spPr>
            <a:xfrm>
              <a:off x="1" y="12"/>
              <a:ext cx="9144000" cy="5143500"/>
            </a:xfrm>
            <a:prstGeom prst="rect">
              <a:avLst/>
            </a:prstGeom>
            <a:solidFill>
              <a:srgbClr val="000000">
                <a:alpha val="4727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2" name="Google Shape;12;p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3275" y="120550"/>
              <a:ext cx="1241949" cy="124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3" name="Google Shape;13;p1"/>
            <p:cNvSpPr txBox="1"/>
            <p:nvPr/>
          </p:nvSpPr>
          <p:spPr>
            <a:xfrm>
              <a:off x="1382750" y="44350"/>
              <a:ext cx="3171000" cy="1176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33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Core C++ 2025</a:t>
              </a:r>
              <a:br>
                <a:rPr lang="en" sz="4133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" sz="2267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19 Oct. 2025 :: Tel-Aviv</a:t>
              </a:r>
              <a:endParaRPr sz="2267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107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ion.so/pa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meme_tn/702412209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2.tm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ion.so/pag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5.png"/><Relationship Id="rId4" Type="http://schemas.openxmlformats.org/officeDocument/2006/relationships/image" Target="../media/image24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hyperlink" Target="https://pxhere.com/en/photo/950788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9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ndreizissu/" TargetMode="External"/><Relationship Id="rId2" Type="http://schemas.openxmlformats.org/officeDocument/2006/relationships/hyperlink" Target="mailto:andrziss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15600" y="992600"/>
            <a:ext cx="11360800" cy="2436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C++ Contracts</a:t>
            </a:r>
            <a:br>
              <a:rPr lang="en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Meaningfully Viable Product</a:t>
            </a:r>
            <a:endParaRPr sz="2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431807" y="3954684"/>
            <a:ext cx="11360800" cy="1056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Andrei Zissu</a:t>
            </a:r>
          </a:p>
          <a:p>
            <a:pPr marL="0" indent="0"/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Morphisec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5F38-8A88-BB66-6B92-73C3E7AC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Predicates</a:t>
            </a:r>
            <a:endParaRPr lang="LID4096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CCC933-24AD-6521-31AE-F8028F1CF5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6083" y="1690688"/>
            <a:ext cx="111541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ID4096" altLang="LID4096" dirty="0"/>
              <a:t>The C++ code inside a contract assertion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ID4096" altLang="LID4096" dirty="0"/>
              <a:t>Must be contextually convertible to</a:t>
            </a:r>
            <a:r>
              <a:rPr lang="en-US" altLang="LID4096" dirty="0"/>
              <a:t> bool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ID4096" dirty="0"/>
              <a:t>We can usually mix and match the terms “contract assertion” and “contract predicate”</a:t>
            </a:r>
            <a:endParaRPr 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ID4096" dirty="0"/>
              <a:t>But occasionally they do have important distinguishing differences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LID4096" dirty="0"/>
              <a:t>Like </a:t>
            </a:r>
            <a:r>
              <a:rPr lang="en-US" dirty="0"/>
              <a:t>ignore semantics</a:t>
            </a:r>
            <a:endParaRPr lang="LID4096" alt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09D1F-2836-C5D9-B845-E2B302E2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10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4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CFB8-9DE3-EA7F-5FDB-420D2855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Bikeshedding</a:t>
            </a:r>
            <a:r>
              <a:rPr lang="en-US" dirty="0"/>
              <a:t> History </a:t>
            </a:r>
            <a:br>
              <a:rPr lang="en-US" dirty="0"/>
            </a:br>
            <a:r>
              <a:rPr lang="en-US" dirty="0"/>
              <a:t>(or whatever you choose to name it)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0C92-AE47-412B-A808-9CDE26C20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CC5C3-6D7B-9D40-643A-0E394C78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745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1778-6A3E-10A2-FA9B-21620595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Assertions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F567-2ED3-5B25-87EF-466E538B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off as CCA (Contract-Checking Annotation) </a:t>
            </a:r>
          </a:p>
          <a:p>
            <a:r>
              <a:rPr lang="en-US" dirty="0"/>
              <a:t>Renamed since some committee members didn’t think the term “annotations” is appropriate</a:t>
            </a:r>
          </a:p>
          <a:p>
            <a:r>
              <a:rPr lang="en-US" dirty="0"/>
              <a:t>Still being informally used (myself included)</a:t>
            </a:r>
          </a:p>
          <a:p>
            <a:r>
              <a:rPr lang="en-US" dirty="0"/>
              <a:t>Also proposed: CAA (Contract-Assertion Annotation) - didn’t catch on</a:t>
            </a:r>
          </a:p>
          <a:p>
            <a:r>
              <a:rPr lang="en-US" dirty="0"/>
              <a:t>I proposed "contract clauses”</a:t>
            </a:r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C2A0C-1613-71DD-A0CB-248D7A72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12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ACEB-D1C5-6794-FA00-1A1C8CFA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contract_</a:t>
            </a:r>
            <a:r>
              <a:rPr lang="en-US" dirty="0" err="1"/>
              <a:t>assert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26EC82-E0E9-38C0-D9EB-64C2284B8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languages use “assert”</a:t>
            </a:r>
          </a:p>
          <a:p>
            <a:r>
              <a:rPr lang="en-US" dirty="0"/>
              <a:t>But that would conflict with the existing C assert macro</a:t>
            </a:r>
          </a:p>
          <a:p>
            <a:r>
              <a:rPr lang="en-US" dirty="0"/>
              <a:t>So pending a future solution, we needed another name</a:t>
            </a:r>
          </a:p>
          <a:p>
            <a:r>
              <a:rPr lang="en-US" dirty="0"/>
              <a:t>Over 40 alternatives were collected and explored in P2961R2 - </a:t>
            </a:r>
            <a:r>
              <a:rPr lang="en-US" i="1" dirty="0"/>
              <a:t>A natural syntax for Contracts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EF85B-B906-9EDA-F1FB-43A7C872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13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0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DAA6-C3C1-A93D-C2BD-AEBAFEEE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Bikeshedding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Wheel </a:t>
            </a:r>
            <a:endParaRPr lang="LID4096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478ACF7-5384-AA61-AF73-707A8EFC4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355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B2A9F-6784-DCE0-BCC3-36084303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14</a:t>
            </a:fld>
            <a:endParaRPr lang="LID4096"/>
          </a:p>
        </p:txBody>
      </p:sp>
      <p:pic>
        <p:nvPicPr>
          <p:cNvPr id="6" name="Graphic 5" descr="Cycling outline">
            <a:extLst>
              <a:ext uri="{FF2B5EF4-FFF2-40B4-BE49-F238E27FC236}">
                <a16:creationId xmlns:a16="http://schemas.microsoft.com/office/drawing/2014/main" id="{696B48D1-DED5-5140-F8AF-3E6E497CE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78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2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DAA6-C3C1-A93D-C2BD-AEBAFEEE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Bikeshedding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Wheel </a:t>
            </a:r>
            <a:endParaRPr lang="LID4096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4ADC5E5-83D4-6222-3949-AA6933C565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E7C19-1980-1FA7-35DA-F797829A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15</a:t>
            </a:fld>
            <a:endParaRPr lang="LID4096"/>
          </a:p>
        </p:txBody>
      </p:sp>
      <p:pic>
        <p:nvPicPr>
          <p:cNvPr id="6" name="Graphic 5" descr="Cycling with solid fill">
            <a:extLst>
              <a:ext uri="{FF2B5EF4-FFF2-40B4-BE49-F238E27FC236}">
                <a16:creationId xmlns:a16="http://schemas.microsoft.com/office/drawing/2014/main" id="{511DAC6F-36FE-71B6-E683-157A5154E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9766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73B3-FC30-7EB8-3959-362B88B6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C619-2024-A479-8580-D2D45C113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Finalists - </a:t>
            </a:r>
            <a:r>
              <a:rPr lang="en-US" dirty="0" err="1"/>
              <a:t>contract_assert</a:t>
            </a:r>
            <a:r>
              <a:rPr lang="en-US" dirty="0"/>
              <a:t> and </a:t>
            </a:r>
            <a:r>
              <a:rPr lang="en-US" dirty="0" err="1"/>
              <a:t>assertexpr</a:t>
            </a:r>
            <a:endParaRPr lang="en-US" dirty="0"/>
          </a:p>
          <a:p>
            <a:r>
              <a:rPr lang="en-US" dirty="0" err="1"/>
              <a:t>contract_assert</a:t>
            </a:r>
            <a:r>
              <a:rPr lang="en-US" dirty="0"/>
              <a:t> won the day</a:t>
            </a:r>
          </a:p>
          <a:p>
            <a:r>
              <a:rPr lang="en-US" dirty="0"/>
              <a:t>I voted against </a:t>
            </a:r>
            <a:r>
              <a:rPr lang="en-US" dirty="0" err="1"/>
              <a:t>assertexpr</a:t>
            </a:r>
            <a:r>
              <a:rPr lang="en-US" dirty="0"/>
              <a:t> as it resembles </a:t>
            </a:r>
            <a:r>
              <a:rPr lang="en-US" dirty="0" err="1"/>
              <a:t>constexpr</a:t>
            </a:r>
            <a:r>
              <a:rPr lang="en-US" dirty="0"/>
              <a:t>, which is used only in declarations</a:t>
            </a:r>
          </a:p>
          <a:p>
            <a:r>
              <a:rPr lang="en-US" dirty="0"/>
              <a:t>Given that </a:t>
            </a:r>
            <a:r>
              <a:rPr lang="en-US" dirty="0" err="1"/>
              <a:t>contract_assert</a:t>
            </a:r>
            <a:r>
              <a:rPr lang="en-US" dirty="0"/>
              <a:t> is currently a statement and not an expression (see later) I’m particularly glad we chose this name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0FF93-12D4-77E0-321E-6B96472E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16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6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49D4-2BEF-133D-94D7-F07682EC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hlinkClick r:id="rId2"/>
              </a:rPr>
              <a:t>Syntactic restrictions, </a:t>
            </a:r>
            <a:br>
              <a:rPr lang="en-US" dirty="0">
                <a:effectLst/>
                <a:hlinkClick r:id="rId2"/>
              </a:rPr>
            </a:br>
            <a:r>
              <a:rPr lang="en-US" dirty="0">
                <a:effectLst/>
                <a:hlinkClick r:id="rId2"/>
              </a:rPr>
              <a:t>and how they came to be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7A9-6089-7EFF-6088-D48BB520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FB479-29C3-BB02-5DCF-CC2E841D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56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CF63-9426-7AE5-2CA4-0A7783FD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Declarations </a:t>
            </a:r>
            <a:br>
              <a:rPr lang="en-US" dirty="0"/>
            </a:br>
            <a:r>
              <a:rPr lang="en-US" dirty="0"/>
              <a:t>– because we love IFNDR!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2256-AF3D-04DE-6943-4BC390B2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(Function) contract specifiers (pre/post) must always be declared on function first-declarations </a:t>
            </a:r>
          </a:p>
          <a:p>
            <a:r>
              <a:rPr lang="en-US" sz="2200" dirty="0"/>
              <a:t>First declaration - “a function from which no other declaration is reachable” </a:t>
            </a:r>
          </a:p>
          <a:p>
            <a:r>
              <a:rPr lang="en-US" sz="2200" dirty="0"/>
              <a:t>i.e. 1st declaration found by compiler in current TU (</a:t>
            </a:r>
            <a:r>
              <a:rPr lang="en-US" sz="2200" dirty="0" err="1"/>
              <a:t>a.k.a</a:t>
            </a:r>
            <a:r>
              <a:rPr lang="en-US" sz="2200" dirty="0"/>
              <a:t> .</a:t>
            </a:r>
            <a:r>
              <a:rPr lang="en-US" sz="2200" dirty="0" err="1"/>
              <a:t>cpp</a:t>
            </a:r>
            <a:r>
              <a:rPr lang="en-US" sz="2200" dirty="0"/>
              <a:t> file) </a:t>
            </a:r>
          </a:p>
          <a:p>
            <a:r>
              <a:rPr lang="en-US" sz="2200" dirty="0"/>
              <a:t>Otherwise it’s a “redeclaration” </a:t>
            </a:r>
          </a:p>
          <a:p>
            <a:pPr lvl="1"/>
            <a:r>
              <a:rPr lang="en-US" sz="2200" dirty="0"/>
              <a:t>That includes function body when defined separately from first declaration </a:t>
            </a:r>
          </a:p>
          <a:p>
            <a:r>
              <a:rPr lang="en-US" sz="2200" dirty="0"/>
              <a:t>Used but not defined by the standard – until P2900 that is</a:t>
            </a:r>
          </a:p>
          <a:p>
            <a:r>
              <a:rPr lang="en-US" sz="2200" dirty="0"/>
              <a:t>Contracts repetition in function redeclarations is allowed (not mandatory, since compilers don’t need them) for several reasons:</a:t>
            </a:r>
          </a:p>
          <a:p>
            <a:pPr lvl="1"/>
            <a:r>
              <a:rPr lang="en-US" sz="2200" dirty="0"/>
              <a:t>User friendliness</a:t>
            </a:r>
          </a:p>
          <a:p>
            <a:pPr lvl="1"/>
            <a:r>
              <a:rPr lang="en-US" sz="2200" dirty="0"/>
              <a:t>Functions declared in multiple headers – we wouldn’t want include order to matter (never feed the include hell trolls!)</a:t>
            </a:r>
          </a:p>
          <a:p>
            <a:pPr lvl="1"/>
            <a:r>
              <a:rPr lang="en-US" sz="2200" dirty="0"/>
              <a:t>Friend declarations may be instantiated in any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C9C3-9A02-0C35-4627-0E85180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18</a:t>
            </a:fld>
            <a:endParaRPr lang="LID4096"/>
          </a:p>
        </p:txBody>
      </p:sp>
      <p:pic>
        <p:nvPicPr>
          <p:cNvPr id="6" name="Picture 5" descr="A black and white drawing of a face&#10;&#10;AI-generated content may be incorrect.">
            <a:extLst>
              <a:ext uri="{FF2B5EF4-FFF2-40B4-BE49-F238E27FC236}">
                <a16:creationId xmlns:a16="http://schemas.microsoft.com/office/drawing/2014/main" id="{3DB6854D-8366-A515-B508-E80039FF1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7473" y="6042279"/>
            <a:ext cx="513127" cy="419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2FF84-A125-D8E0-A2B0-8E8CC9CF27A0}"/>
              </a:ext>
            </a:extLst>
          </p:cNvPr>
          <p:cNvSpPr txBox="1"/>
          <p:nvPr/>
        </p:nvSpPr>
        <p:spPr>
          <a:xfrm>
            <a:off x="7997487" y="6536809"/>
            <a:ext cx="192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sz="900" dirty="0">
                <a:hlinkClick r:id="rId4" tooltip="https://www.flickr.com/photos/meme_tn/7024122097"/>
              </a:rPr>
              <a:t>This Photo</a:t>
            </a:r>
            <a:r>
              <a:rPr lang="LID4096" sz="900" dirty="0"/>
              <a:t> by Unknown Author is licensed under </a:t>
            </a:r>
            <a:r>
              <a:rPr lang="LID4096" sz="900" dirty="0">
                <a:hlinkClick r:id="rId5" tooltip="https://creativecommons.org/licenses/by/3.0/"/>
              </a:rPr>
              <a:t>CC BY</a:t>
            </a:r>
            <a:endParaRPr lang="LID4096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1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CF63-9426-7AE5-2CA4-0A7783FD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Declarations </a:t>
            </a:r>
            <a:br>
              <a:rPr lang="en-US" dirty="0"/>
            </a:br>
            <a:r>
              <a:rPr lang="en-US" dirty="0"/>
              <a:t>– because we love IFNDR!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2256-AF3D-04DE-6943-4BC390B2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Ill-formed if repeated contract specifiers differ from reachable first declaration </a:t>
            </a:r>
          </a:p>
          <a:p>
            <a:r>
              <a:rPr lang="en-US" sz="2400" dirty="0"/>
              <a:t>Equivalence is determined by token equality (same as ODR) </a:t>
            </a:r>
          </a:p>
          <a:p>
            <a:r>
              <a:rPr lang="en-US" sz="2400" dirty="0"/>
              <a:t>But allows for different names for function and template parameters</a:t>
            </a:r>
          </a:p>
          <a:p>
            <a:r>
              <a:rPr lang="en-US" sz="2400" dirty="0"/>
              <a:t>As long as the contract specifications do refer to the same entities </a:t>
            </a:r>
          </a:p>
          <a:p>
            <a:r>
              <a:rPr lang="en-US" sz="2400" dirty="0"/>
              <a:t>Note: parameter names are not in the type system, therefore in function declarations they have no actual meaning (same as const by value params – which we’ll also encounter later)</a:t>
            </a:r>
          </a:p>
          <a:p>
            <a:r>
              <a:rPr lang="en-US" sz="2400" dirty="0"/>
              <a:t>Redeclarations in same TU cannot contain lambdas - would automatically render them “not the same” due to different type for each lambda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97029-E15D-E418-0099-25D0355E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19</a:t>
            </a:fld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8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074C-AA8B-1CDA-3552-8EDD28394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C++ Contracts – a Meaningfully Viable Product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386D0-4BF7-3C5D-2FE1-4206E18E0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41881"/>
          </a:xfrm>
        </p:spPr>
        <p:txBody>
          <a:bodyPr/>
          <a:lstStyle/>
          <a:p>
            <a:r>
              <a:rPr lang="en-US" dirty="0"/>
              <a:t>Andrei Zissu</a:t>
            </a:r>
          </a:p>
          <a:p>
            <a:r>
              <a:rPr lang="en-US" dirty="0"/>
              <a:t>Morphisec – preventive cybersecurity + anti-ransomware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F0D99-B474-D54F-98F7-2B78D15E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</a:t>
            </a:fld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52FFE-589E-85F3-26D2-0EE129D7C3E9}"/>
              </a:ext>
            </a:extLst>
          </p:cNvPr>
          <p:cNvSpPr txBox="1"/>
          <p:nvPr/>
        </p:nvSpPr>
        <p:spPr>
          <a:xfrm>
            <a:off x="1524000" y="5311739"/>
            <a:ext cx="7082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WG21 member for the last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in SG21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one of the main authors of the Contracts proposal (P2900)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8191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6A77C-C5EB-CCD2-E7F9-4551B399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3AE2-0DCA-B686-DA31-F74A7598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Declarations </a:t>
            </a:r>
            <a:br>
              <a:rPr lang="en-US" dirty="0"/>
            </a:br>
            <a:r>
              <a:rPr lang="en-US" dirty="0"/>
              <a:t>– because we love IFNDR!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E40C7-E169-841E-9059-BE6184CA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Well-formed renaming:</a:t>
            </a:r>
            <a:endParaRPr lang="LID4096" dirty="0"/>
          </a:p>
        </p:txBody>
      </p:sp>
      <p:pic>
        <p:nvPicPr>
          <p:cNvPr id="7" name="Picture 6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CDAB62C0-3227-AFB2-4660-B1DC65DA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56" y="1909550"/>
            <a:ext cx="2419688" cy="3038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F5631-9EBA-DB94-8EB4-2454DC5F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123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75B09-7794-83F7-377A-256F99F92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325A-5CBA-7F0A-305E-EB54B72E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Declarations </a:t>
            </a:r>
            <a:br>
              <a:rPr lang="en-US" dirty="0"/>
            </a:br>
            <a:r>
              <a:rPr lang="en-US" dirty="0"/>
              <a:t>– because we love IFNDR!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93A614-6A89-E6C3-259A-D77CC5B7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Ill-formed renaming:</a:t>
            </a:r>
            <a:endParaRPr lang="LID4096" dirty="0"/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A425DB6-93A0-7327-CC1E-73259773D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1928740"/>
            <a:ext cx="4106574" cy="46169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08A96-32DB-BDBD-2D5A-47462DF3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0678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7956-3F43-7260-43FC-B71C8D18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89D9-CEA0-9768-906D-9EFA76A8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8E27-44B7-9D3D-3CD2-C615DA76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002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FEC7-B018-30EC-1595-F0C56709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Constification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our favorite bowel non-movement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75A0-058E-C3F1-B9FC-81610B30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8855"/>
          </a:xfrm>
        </p:spPr>
        <p:txBody>
          <a:bodyPr>
            <a:normAutofit/>
          </a:bodyPr>
          <a:lstStyle/>
          <a:p>
            <a:r>
              <a:rPr lang="en-US" sz="1800" dirty="0"/>
              <a:t>Officially called “implicit const-ness”</a:t>
            </a:r>
          </a:p>
          <a:p>
            <a:r>
              <a:rPr lang="en-US" sz="1800" dirty="0"/>
              <a:t>Often auto-corrected to “constipation”</a:t>
            </a:r>
          </a:p>
          <a:p>
            <a:r>
              <a:rPr lang="en-US" sz="1800" dirty="0"/>
              <a:t>Main motivation:</a:t>
            </a:r>
          </a:p>
          <a:p>
            <a:pPr lvl="1"/>
            <a:r>
              <a:rPr lang="en-US" sz="1800" dirty="0"/>
              <a:t>Catch bugs like “assert(</a:t>
            </a:r>
            <a:r>
              <a:rPr lang="en-US" sz="1800" dirty="0" err="1"/>
              <a:t>my_map</a:t>
            </a:r>
            <a:r>
              <a:rPr lang="en-US" sz="1800" dirty="0"/>
              <a:t>[“</a:t>
            </a:r>
            <a:r>
              <a:rPr lang="en-US" sz="1800" dirty="0" err="1"/>
              <a:t>universal_answer</a:t>
            </a:r>
            <a:r>
              <a:rPr lang="en-US" sz="1800" dirty="0"/>
              <a:t>”] == 42)”</a:t>
            </a:r>
          </a:p>
          <a:p>
            <a:pPr lvl="1"/>
            <a:r>
              <a:rPr lang="en-US" sz="1800" dirty="0"/>
              <a:t>Avoid contracts producing side effects, whether inadvertently or intentionally</a:t>
            </a:r>
          </a:p>
          <a:p>
            <a:endParaRPr lang="LID4096" dirty="0"/>
          </a:p>
        </p:txBody>
      </p:sp>
      <p:pic>
        <p:nvPicPr>
          <p:cNvPr id="5" name="Picture 4" descr="A purple and black text&#10;&#10;AI-generated content may be incorrect.">
            <a:extLst>
              <a:ext uri="{FF2B5EF4-FFF2-40B4-BE49-F238E27FC236}">
                <a16:creationId xmlns:a16="http://schemas.microsoft.com/office/drawing/2014/main" id="{8A4B2A4F-8DD1-02DA-7894-9D091EA39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71" y="3580058"/>
            <a:ext cx="6506483" cy="1028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20E87-C230-8A11-1474-7EDC47946BE7}"/>
              </a:ext>
            </a:extLst>
          </p:cNvPr>
          <p:cNvSpPr txBox="1"/>
          <p:nvPr/>
        </p:nvSpPr>
        <p:spPr>
          <a:xfrm>
            <a:off x="1296509" y="4620000"/>
            <a:ext cx="904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entirely clear cut - e.g. can the mere extra clock cycles affect program correctness?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53700-1073-9EE9-97CB-05C36C02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23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2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677B7-A29C-F433-0ED2-413D4F1E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9F4C-CB27-ED0F-544A-94099A3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Constification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our favorite bowel non-movement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20052-BD43-905A-1B5D-45201B0E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67" y="1690688"/>
            <a:ext cx="10515600" cy="2268855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Effect:</a:t>
            </a:r>
          </a:p>
          <a:p>
            <a:r>
              <a:rPr lang="en-US" sz="2400" dirty="0"/>
              <a:t>External entities referenced by CAs are treated similarly to data members in const member functions </a:t>
            </a:r>
          </a:p>
          <a:p>
            <a:pPr lvl="1"/>
            <a:r>
              <a:rPr lang="en-US" i="1" dirty="0" err="1"/>
              <a:t>decltype</a:t>
            </a:r>
            <a:r>
              <a:rPr lang="en-US" dirty="0"/>
              <a:t> still reports the original </a:t>
            </a:r>
            <a:r>
              <a:rPr lang="en-US" dirty="0" err="1"/>
              <a:t>constness</a:t>
            </a:r>
            <a:r>
              <a:rPr lang="en-US" dirty="0"/>
              <a:t> - same as in const member functions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decltype</a:t>
            </a:r>
            <a:r>
              <a:rPr lang="en-US" dirty="0"/>
              <a:t>((x)) yields const T&amp; rather than just T&amp;</a:t>
            </a:r>
          </a:p>
          <a:p>
            <a:r>
              <a:rPr lang="en-US" sz="2400" dirty="0"/>
              <a:t>Implicit const is shallow </a:t>
            </a:r>
          </a:p>
          <a:p>
            <a:pPr lvl="1"/>
            <a:r>
              <a:rPr lang="en-US" dirty="0"/>
              <a:t>Objects pointed to by pointers are not </a:t>
            </a:r>
            <a:r>
              <a:rPr lang="en-US" dirty="0" err="1"/>
              <a:t>constified</a:t>
            </a:r>
            <a:endParaRPr lang="en-US" dirty="0"/>
          </a:p>
          <a:p>
            <a:pPr lvl="1"/>
            <a:r>
              <a:rPr lang="en-US" dirty="0"/>
              <a:t>Objects referred to by reference are </a:t>
            </a:r>
            <a:r>
              <a:rPr lang="en-US" dirty="0" err="1"/>
              <a:t>constified</a:t>
            </a:r>
            <a:endParaRPr lang="en-US" dirty="0"/>
          </a:p>
          <a:p>
            <a:r>
              <a:rPr lang="en-US" sz="2400" dirty="0" err="1"/>
              <a:t>Globals</a:t>
            </a:r>
            <a:r>
              <a:rPr lang="en-US" sz="2400" dirty="0"/>
              <a:t> were originally not included in </a:t>
            </a:r>
            <a:r>
              <a:rPr lang="en-US" sz="2400" dirty="0" err="1"/>
              <a:t>constification</a:t>
            </a:r>
            <a:r>
              <a:rPr lang="en-US" sz="2400" dirty="0"/>
              <a:t> – this was changed later to improve teachability</a:t>
            </a:r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E0CFDB4-876C-584B-D50E-E7299CB8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8" y="4022851"/>
            <a:ext cx="6477904" cy="2734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A3045-A074-3594-5483-67028EF7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24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3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1BA53-9DEE-5FE8-2A56-DA4EF42E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933B-70B3-5518-D790-1F9061F7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Constification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our favorite bowel non-movement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898F-E341-D1A5-97D0-A1B72F57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r>
              <a:rPr lang="en-US" sz="1700" dirty="0"/>
              <a:t>Controversial opt out - </a:t>
            </a:r>
            <a:r>
              <a:rPr lang="en-US" sz="1700" i="1" dirty="0" err="1"/>
              <a:t>const_cast</a:t>
            </a:r>
            <a:r>
              <a:rPr lang="en-US" sz="1700" i="1" dirty="0"/>
              <a:t> </a:t>
            </a:r>
          </a:p>
          <a:p>
            <a:pPr lvl="1"/>
            <a:r>
              <a:rPr lang="en-US" sz="1700" dirty="0"/>
              <a:t>Must be used with utmost care, as the outcome is UB if the object is originally const</a:t>
            </a:r>
          </a:p>
        </p:txBody>
      </p:sp>
      <p:pic>
        <p:nvPicPr>
          <p:cNvPr id="5" name="Picture 4" descr="A close-up of a computer code&#10;&#10;AI-generated content may be incorrect.">
            <a:extLst>
              <a:ext uri="{FF2B5EF4-FFF2-40B4-BE49-F238E27FC236}">
                <a16:creationId xmlns:a16="http://schemas.microsoft.com/office/drawing/2014/main" id="{29E4B940-FF45-925F-22E0-EBA63196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00" y="2488406"/>
            <a:ext cx="6439799" cy="25816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61178-4825-15EF-B102-888A3274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310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BE09F-28EB-A295-1D9B-7BC06A83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93F2-A5FF-E908-8394-ED24D402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Constification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our favorite bowel non-movement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B52A-9D99-7CD7-6CB3-E06A3BF5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5655"/>
          </a:xfrm>
        </p:spPr>
        <p:txBody>
          <a:bodyPr>
            <a:normAutofit/>
          </a:bodyPr>
          <a:lstStyle/>
          <a:p>
            <a:r>
              <a:rPr lang="en-US" sz="1600" dirty="0"/>
              <a:t>Objections:</a:t>
            </a:r>
          </a:p>
          <a:p>
            <a:pPr lvl="1"/>
            <a:r>
              <a:rPr lang="en-US" sz="1500" dirty="0"/>
              <a:t>Modifies overload resolution, therefore contracts may actually be evaluating different code</a:t>
            </a:r>
          </a:p>
        </p:txBody>
      </p:sp>
      <p:pic>
        <p:nvPicPr>
          <p:cNvPr id="6" name="Picture 5" descr="A computer code with text&#10;&#10;AI-generated content may be incorrect.">
            <a:extLst>
              <a:ext uri="{FF2B5EF4-FFF2-40B4-BE49-F238E27FC236}">
                <a16:creationId xmlns:a16="http://schemas.microsoft.com/office/drawing/2014/main" id="{AE0E3B07-0FD0-B9DA-1142-FEC7DB9D8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35" y="2488279"/>
            <a:ext cx="6335009" cy="40963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1DA88-11B1-FD80-D7D2-75060F1F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549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55EBE-27FE-4365-3F0F-D53DB98E3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C9B2-B41A-3803-DAA6-82D31619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Constification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our favorite bowel non-movement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854A6-FFBA-9CBA-5CBA-3F915EAC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1600" dirty="0"/>
              <a:t>Objections:</a:t>
            </a:r>
          </a:p>
          <a:p>
            <a:pPr lvl="1"/>
            <a:r>
              <a:rPr lang="en-US" sz="1600" dirty="0"/>
              <a:t>Modifies overload resolution, therefore contracts may actually be evaluating different code</a:t>
            </a:r>
          </a:p>
          <a:p>
            <a:pPr lvl="2"/>
            <a:r>
              <a:rPr lang="en-US" sz="1600" dirty="0"/>
              <a:t>Counter - such overloads are bugs on their own </a:t>
            </a:r>
          </a:p>
          <a:p>
            <a:pPr lvl="3"/>
            <a:r>
              <a:rPr lang="en-US" sz="1600" dirty="0"/>
              <a:t>Counter </a:t>
            </a:r>
            <a:r>
              <a:rPr lang="en-US" sz="1600" dirty="0" err="1"/>
              <a:t>counter</a:t>
            </a:r>
            <a:r>
              <a:rPr lang="en-US" sz="1600" dirty="0"/>
              <a:t> (also given in other cases) - contracts must be useful with real world code, not educate programmers </a:t>
            </a:r>
          </a:p>
          <a:p>
            <a:pPr lvl="4"/>
            <a:r>
              <a:rPr lang="en-US" sz="1600" dirty="0"/>
              <a:t>Counter </a:t>
            </a:r>
            <a:r>
              <a:rPr lang="en-US" sz="1600" dirty="0" err="1"/>
              <a:t>counter</a:t>
            </a:r>
            <a:r>
              <a:rPr lang="en-US" sz="1600" dirty="0"/>
              <a:t> </a:t>
            </a:r>
            <a:r>
              <a:rPr lang="en-US" sz="1600" dirty="0" err="1"/>
              <a:t>counter</a:t>
            </a:r>
            <a:r>
              <a:rPr lang="en-US" sz="1600" dirty="0"/>
              <a:t> - contracts should indeed also encourage correct programming practices</a:t>
            </a:r>
          </a:p>
          <a:p>
            <a:pPr lvl="2"/>
            <a:r>
              <a:rPr lang="en-US" sz="1600" dirty="0"/>
              <a:t>Counter - side effects in contracts create a different program – rendering such contracts potentially meaningless/harmful</a:t>
            </a:r>
          </a:p>
          <a:p>
            <a:pPr lvl="2"/>
            <a:r>
              <a:rPr lang="en-US" sz="1600" dirty="0"/>
              <a:t>Counter - may help discover latent side effects in existing assert statements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C6D60-EE4E-E2F5-5CB9-1FBA769D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511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19E01-1F41-2D01-F43D-D541759E7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37C8-1D8C-6916-89D2-3E538690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Constification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our favorite bowel non-movement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B73-ADCB-90D7-561B-EA29D386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1600" dirty="0"/>
              <a:t>Objections:</a:t>
            </a:r>
          </a:p>
          <a:p>
            <a:pPr lvl="1"/>
            <a:r>
              <a:rPr lang="en-US" sz="1600" dirty="0"/>
              <a:t>Shallow const </a:t>
            </a:r>
          </a:p>
          <a:p>
            <a:pPr lvl="2"/>
            <a:r>
              <a:rPr lang="en-US" sz="1600" dirty="0" err="1"/>
              <a:t>Constification</a:t>
            </a:r>
            <a:r>
              <a:rPr lang="en-US" sz="1600" dirty="0"/>
              <a:t> is incomplete and inconsistent</a:t>
            </a:r>
          </a:p>
          <a:p>
            <a:pPr lvl="2"/>
            <a:r>
              <a:rPr lang="en-US" sz="1600" dirty="0"/>
              <a:t>In particular, pointers and references are inconsistent with each other</a:t>
            </a:r>
          </a:p>
          <a:p>
            <a:pPr lvl="2"/>
            <a:r>
              <a:rPr lang="en-US" sz="1600" dirty="0"/>
              <a:t>Counter - pointer/reference inconsistency is an existing language feature </a:t>
            </a:r>
          </a:p>
          <a:p>
            <a:pPr lvl="3"/>
            <a:r>
              <a:rPr lang="en-US" sz="1600" dirty="0"/>
              <a:t>not sure I buy into this when viewed from a contracts perspective</a:t>
            </a:r>
          </a:p>
          <a:p>
            <a:pPr lvl="2"/>
            <a:r>
              <a:rPr lang="en-US" sz="1600" dirty="0"/>
              <a:t>Counter - automatic deep const would be very complex to specify and implement</a:t>
            </a:r>
          </a:p>
          <a:p>
            <a:pPr lvl="1"/>
            <a:endParaRPr lang="en-US" sz="1600" dirty="0"/>
          </a:p>
          <a:p>
            <a:pPr lvl="1"/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8742C-ACB3-43B6-47EE-4ACCE03E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4230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9FA14-570A-A12E-191D-0A0C181B1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FC65-B5CC-6545-7482-09435C8D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Constification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our favorite bowel non-movement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68AF7-7AF4-DC90-66DB-3D13BCFC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1600" dirty="0"/>
              <a:t>Objections:</a:t>
            </a:r>
          </a:p>
          <a:p>
            <a:pPr lvl="1"/>
            <a:r>
              <a:rPr lang="en-US" sz="1600" dirty="0" err="1"/>
              <a:t>Constification</a:t>
            </a:r>
            <a:r>
              <a:rPr lang="en-US" sz="1600" dirty="0"/>
              <a:t> blocks some common non-const usages, such as logging and std::map::operator[] </a:t>
            </a:r>
          </a:p>
          <a:p>
            <a:pPr lvl="2"/>
            <a:r>
              <a:rPr lang="en-US" sz="1600" dirty="0"/>
              <a:t>Counter - blocking std::map::operator[] is actually a good thing, as it can indeed modify the map; std::map::at() can be used instead</a:t>
            </a:r>
          </a:p>
          <a:p>
            <a:pPr lvl="3"/>
            <a:r>
              <a:rPr lang="en-US" sz="1600" dirty="0"/>
              <a:t>Not so with things like logging though</a:t>
            </a:r>
          </a:p>
          <a:p>
            <a:pPr lvl="2"/>
            <a:r>
              <a:rPr lang="en-US" sz="1600" dirty="0"/>
              <a:t>Counter - </a:t>
            </a:r>
            <a:r>
              <a:rPr lang="en-US" sz="1600" dirty="0" err="1"/>
              <a:t>const_cast</a:t>
            </a:r>
            <a:r>
              <a:rPr lang="en-US" sz="1600" dirty="0"/>
              <a:t> as a controversial escape hatch</a:t>
            </a:r>
          </a:p>
          <a:p>
            <a:pPr lvl="2"/>
            <a:r>
              <a:rPr lang="en-US" sz="1600" dirty="0"/>
              <a:t>Other proposed escape hatches: </a:t>
            </a:r>
            <a:r>
              <a:rPr lang="en-US" sz="1600" i="1" dirty="0"/>
              <a:t>mutable</a:t>
            </a:r>
            <a:r>
              <a:rPr lang="en-US" sz="1600" dirty="0"/>
              <a:t> (applied to CA), </a:t>
            </a:r>
            <a:r>
              <a:rPr lang="en-US" sz="1600" i="1" dirty="0"/>
              <a:t>operator </a:t>
            </a:r>
            <a:r>
              <a:rPr lang="en-US" sz="1600" i="1" dirty="0" err="1"/>
              <a:t>noconst</a:t>
            </a:r>
            <a:r>
              <a:rPr lang="en-US" sz="1600" dirty="0"/>
              <a:t> (applied to expression in CA)</a:t>
            </a:r>
          </a:p>
          <a:p>
            <a:pPr lvl="2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500" dirty="0"/>
          </a:p>
        </p:txBody>
      </p:sp>
      <p:pic>
        <p:nvPicPr>
          <p:cNvPr id="5" name="Picture 4" descr="A white screen with black text&#10;&#10;AI-generated content may be incorrect.">
            <a:extLst>
              <a:ext uri="{FF2B5EF4-FFF2-40B4-BE49-F238E27FC236}">
                <a16:creationId xmlns:a16="http://schemas.microsoft.com/office/drawing/2014/main" id="{DC3738DF-DD6B-30C5-AC66-6707D8E7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82" y="4227384"/>
            <a:ext cx="7957918" cy="23115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8CBDC-EC89-CF39-6B13-8315D1FA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380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1DE4-5214-E271-4EA3-E01FCBF7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Talk Is About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F0691-4BBA-651A-288E-009CA1E50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A moderately deep dive into contracts in C++26</a:t>
            </a:r>
          </a:p>
          <a:p>
            <a:r>
              <a:rPr lang="en-US" sz="2400" dirty="0"/>
              <a:t>With some detail on considerations, controversies and paths not taken</a:t>
            </a:r>
          </a:p>
          <a:p>
            <a:r>
              <a:rPr lang="en-US" sz="2400" dirty="0"/>
              <a:t>I’ll strive to make the terminology easily accessible </a:t>
            </a:r>
          </a:p>
          <a:p>
            <a:pPr lvl="1"/>
            <a:r>
              <a:rPr lang="en-US" dirty="0"/>
              <a:t>Not always stick to the official terms</a:t>
            </a:r>
          </a:p>
          <a:p>
            <a:r>
              <a:rPr lang="en-US" sz="2400" dirty="0"/>
              <a:t>I’ll try not to focus on theory</a:t>
            </a:r>
          </a:p>
          <a:p>
            <a:pPr lvl="1"/>
            <a:r>
              <a:rPr lang="en-US" dirty="0"/>
              <a:t>But will sometimes present the important parts</a:t>
            </a:r>
          </a:p>
          <a:p>
            <a:pPr lvl="1"/>
            <a:r>
              <a:rPr lang="en-US" dirty="0"/>
              <a:t>Including relevant P2900 guiding principles, present in proper context</a:t>
            </a:r>
          </a:p>
          <a:p>
            <a:r>
              <a:rPr lang="en-US" sz="2400" dirty="0"/>
              <a:t>I will be borrowing heavily from P2900 (the C++ contracts proposal, previously known as the contracts MVP) and P2899 (the rationale paper)</a:t>
            </a:r>
          </a:p>
          <a:p>
            <a:pPr lvl="1"/>
            <a:r>
              <a:rPr lang="en-US" dirty="0"/>
              <a:t>Occasionally other papers will also be mentioned and possibly borrowed from </a:t>
            </a:r>
          </a:p>
          <a:p>
            <a:r>
              <a:rPr lang="en-US" sz="2400" dirty="0"/>
              <a:t>Not enough time to cover everything I would have wanted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E9A4D-A7C9-A891-1481-528F9AB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6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5A04-05C4-9F50-84AD-F8DE96D6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Postconditions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87D0-9162-2066-38EC-BA77A512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8E505-A420-414B-12DB-36D11E0C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7231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FD90-FC49-E183-7205-06A438C0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04D4-ECA9-E887-21EF-F514F8B4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Postconditions- Referring to the Result Object </a:t>
            </a:r>
            <a:br>
              <a:rPr lang="en-US" dirty="0"/>
            </a:br>
            <a:r>
              <a:rPr lang="en-US" dirty="0"/>
              <a:t>– what is a name?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BDD5-7FFA-85C2-5E31-CDA0161D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Post may specify a name for the return value, valid only within the post itself</a:t>
            </a:r>
          </a:p>
          <a:p>
            <a:r>
              <a:rPr lang="en-US" sz="1600" dirty="0"/>
              <a:t>Works even when the function returns an unnamed temporary - no other way in the language to do this for all objects</a:t>
            </a:r>
          </a:p>
          <a:p>
            <a:r>
              <a:rPr lang="en-US" sz="1600" dirty="0"/>
              <a:t>Although it is feasible for user-provided constructors, but only where those are available</a:t>
            </a:r>
          </a:p>
          <a:p>
            <a:r>
              <a:rPr lang="en-US" sz="1600" dirty="0"/>
              <a:t>That name will capture the result object “on the fly”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8BF42-45AC-E0A8-B526-5BB3E547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31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3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8118-861E-F488-4308-60D13E928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62A9-5285-4FAE-2C57-58568F11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Postconditions - Referring to the Result Object </a:t>
            </a:r>
            <a:br>
              <a:rPr lang="en-US" dirty="0"/>
            </a:br>
            <a:r>
              <a:rPr lang="en-US" dirty="0"/>
              <a:t>– what is a name?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9AB0D-104A-A575-0846-73DF6AD6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675"/>
            <a:ext cx="10515600" cy="4351338"/>
          </a:xfrm>
        </p:spPr>
        <p:txBody>
          <a:bodyPr/>
          <a:lstStyle/>
          <a:p>
            <a:r>
              <a:rPr lang="en-US" sz="1600" dirty="0"/>
              <a:t>Similar to references but not really one, also compared to structured bindings </a:t>
            </a:r>
          </a:p>
          <a:p>
            <a:r>
              <a:rPr lang="en-US" sz="1600" dirty="0"/>
              <a:t>Main difference is that </a:t>
            </a:r>
            <a:r>
              <a:rPr lang="en-US" sz="1600" dirty="0" err="1"/>
              <a:t>decltype</a:t>
            </a:r>
            <a:r>
              <a:rPr lang="en-US" sz="1600" dirty="0"/>
              <a:t> doesn’t see it as a reference</a:t>
            </a:r>
          </a:p>
          <a:p>
            <a:endParaRPr lang="en-US" sz="1600" dirty="0"/>
          </a:p>
          <a:p>
            <a:endParaRPr lang="LID4096" dirty="0"/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64AB01E-1B0B-BA42-DE5E-3DACF6F87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1" y="2339363"/>
            <a:ext cx="6382641" cy="4382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70CAD-2E80-FFD2-C374-CEE5BBEB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32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070EB-39D1-54E4-45DE-614B1E45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ECE-4AF6-3F3E-3A13-5FA03BDF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Postconditions- Referring to the Result Object </a:t>
            </a:r>
            <a:br>
              <a:rPr lang="en-US" dirty="0"/>
            </a:br>
            <a:r>
              <a:rPr lang="en-US" dirty="0"/>
              <a:t>– what is a name?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8EF5-E5A7-7562-785C-4CA0658E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0745"/>
            <a:ext cx="10515600" cy="622935"/>
          </a:xfrm>
        </p:spPr>
        <p:txBody>
          <a:bodyPr/>
          <a:lstStyle/>
          <a:p>
            <a:r>
              <a:rPr lang="en-US" sz="1600" dirty="0" err="1"/>
              <a:t>const_cast</a:t>
            </a:r>
            <a:r>
              <a:rPr lang="en-US" sz="1600" dirty="0"/>
              <a:t>, although discouraged, is actually safe in this case - result object being captured on the fly is not yet assigned to the call site target variable, therefore it cannot yet be const</a:t>
            </a:r>
            <a:endParaRPr lang="LID4096" dirty="0"/>
          </a:p>
        </p:txBody>
      </p:sp>
      <p:pic>
        <p:nvPicPr>
          <p:cNvPr id="6" name="Picture 5" descr="A computer code with black text&#10;&#10;AI-generated content may be incorrect.">
            <a:extLst>
              <a:ext uri="{FF2B5EF4-FFF2-40B4-BE49-F238E27FC236}">
                <a16:creationId xmlns:a16="http://schemas.microsoft.com/office/drawing/2014/main" id="{753D7886-3726-89A3-4232-47CB1B02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3" y="1877582"/>
            <a:ext cx="6401693" cy="38962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F7D5D-CA34-2B93-F2C1-079BE1C0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393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E8A2-A967-E825-EF8D-AF449E23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Referring to Parameters in Postconditions – wait, isn’t const meaningless when passing by value?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AA274-C03C-EA96-E420-5BCA0B6E2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TLDR: by-value function parameters which are ODR-used (</a:t>
            </a:r>
            <a:r>
              <a:rPr lang="en-US" sz="1600" dirty="0" err="1"/>
              <a:t>a.k.a</a:t>
            </a:r>
            <a:r>
              <a:rPr lang="en-US" sz="1600" dirty="0"/>
              <a:t> accessed) in a post CA - must be const, in all the function declarations</a:t>
            </a:r>
            <a:endParaRPr lang="LID4096" sz="1600" dirty="0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C8AA20F-97B9-6E4C-CB6F-27B9D245C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6" y="2532681"/>
            <a:ext cx="9957268" cy="24893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2560A-9516-B52A-BB98-3052EC9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34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8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89F78-7ECB-28DD-F2B4-8BD8C3F77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1045-D73D-B376-1ECD-F9D858C2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Referring to Parameters in Postconditions – wait, isn’t const meaningless when passing by value?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5EDA8-DCF7-7A25-33D2-3DDBFC81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1193" cy="4351338"/>
          </a:xfrm>
        </p:spPr>
        <p:txBody>
          <a:bodyPr>
            <a:normAutofit/>
          </a:bodyPr>
          <a:lstStyle/>
          <a:p>
            <a:r>
              <a:rPr lang="en-US" sz="1600" dirty="0"/>
              <a:t>Motivation (also in P2521 - 3.13):</a:t>
            </a:r>
          </a:p>
          <a:p>
            <a:r>
              <a:rPr lang="en-US" sz="1600" dirty="0"/>
              <a:t>CAs “capture” by reference </a:t>
            </a:r>
          </a:p>
          <a:p>
            <a:r>
              <a:rPr lang="en-US" sz="1600" dirty="0"/>
              <a:t>Post CAs are intended to work on initial parameter values </a:t>
            </a:r>
          </a:p>
          <a:p>
            <a:r>
              <a:rPr lang="en-US" sz="1600" dirty="0"/>
              <a:t>Contracts are impossible to reason about if based on mutating parameters</a:t>
            </a:r>
          </a:p>
          <a:p>
            <a:r>
              <a:rPr lang="en-US" sz="1600" dirty="0"/>
              <a:t>Must be consistent – thus program must be ill-formed if const is not applied to by-value parameters in all the function declarations</a:t>
            </a:r>
          </a:p>
          <a:p>
            <a:r>
              <a:rPr lang="en-US" sz="1600" dirty="0"/>
              <a:t>const on by-value parameters is still not part of the type system</a:t>
            </a:r>
          </a:p>
          <a:p>
            <a:pPr lvl="1"/>
            <a:r>
              <a:rPr lang="en-US" sz="1600" dirty="0"/>
              <a:t>Code is only ill-formed in the absence of const if ODR-used in a post CA</a:t>
            </a:r>
          </a:p>
          <a:p>
            <a:r>
              <a:rPr lang="en-US" sz="1600" dirty="0"/>
              <a:t>With future contract capture clauses (not in C++26) function parameters won’t have to be const – since intent will be explicit</a:t>
            </a:r>
            <a:endParaRPr lang="LID4096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FDA82-72E7-925D-3ACB-52C9CC07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35</a:t>
            </a:fld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1E18-211D-1B07-9F2B-8D4450F2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and Contract-Violation Handling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A386-E74A-AEA2-19A5-33B396D4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358B8-D95C-B44B-DB26-C1984224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1633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7F0A-3FD8-EC69-C51F-325345E0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202"/>
            <a:ext cx="10515600" cy="1325563"/>
          </a:xfrm>
        </p:spPr>
        <p:txBody>
          <a:bodyPr/>
          <a:lstStyle/>
          <a:p>
            <a:r>
              <a:rPr lang="en-US" dirty="0"/>
              <a:t>Point of Evaluation </a:t>
            </a:r>
            <a:br>
              <a:rPr lang="en-US" dirty="0"/>
            </a:br>
            <a:r>
              <a:rPr lang="en-US" dirty="0"/>
              <a:t>– who said it’s a single point?</a:t>
            </a:r>
            <a:endParaRPr lang="LID4096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906D95-44E3-6A2F-DA96-D95882FDE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958172"/>
            <a:ext cx="184150" cy="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27F6C3-249F-D4A3-F164-BB21F8374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1500765"/>
            <a:ext cx="6963445" cy="31829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48FC92-BEF8-FCEF-3CBE-C731837CBA39}"/>
              </a:ext>
            </a:extLst>
          </p:cNvPr>
          <p:cNvSpPr txBox="1"/>
          <p:nvPr/>
        </p:nvSpPr>
        <p:spPr>
          <a:xfrm>
            <a:off x="930275" y="4897120"/>
            <a:ext cx="107583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Pre/post see function parameters (or possibly their register copies) but not local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Result object is initialized before post (thus post can see it), but is not yet considered bound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Caller context const (if present) doesn’t apply yet (meaning </a:t>
            </a:r>
            <a:r>
              <a:rPr lang="en-US" sz="1600" dirty="0" err="1"/>
              <a:t>const_cast</a:t>
            </a:r>
            <a:r>
              <a:rPr lang="en-US" sz="1600" dirty="0"/>
              <a:t> of result object in post is safe from UB)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Post is only evaluated on normal exit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Evaluation when exiting due to exception may be possible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Post is evaluated only after local variables destruction - since those might influence what post is checking</a:t>
            </a:r>
          </a:p>
          <a:p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DF19B-64B2-010B-3F93-A3AA13F9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37</a:t>
            </a:fld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0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AD6A-FAD2-CC1D-A821-66813FE1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Semantics and selection thereof </a:t>
            </a:r>
            <a:br>
              <a:rPr lang="en-US" dirty="0"/>
            </a:br>
            <a:r>
              <a:rPr lang="en-US" dirty="0"/>
              <a:t>– because nothing is pre-ordained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FFE0-8D09-BB9B-D8B4-CF03C426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Checking semantics </a:t>
            </a:r>
          </a:p>
          <a:p>
            <a:pPr lvl="1"/>
            <a:r>
              <a:rPr lang="en-US" sz="1900" i="1" dirty="0"/>
              <a:t>Observe</a:t>
            </a:r>
          </a:p>
          <a:p>
            <a:pPr lvl="1"/>
            <a:r>
              <a:rPr lang="en-US" sz="1900" dirty="0"/>
              <a:t>Terminating semantics </a:t>
            </a:r>
          </a:p>
          <a:p>
            <a:pPr lvl="2"/>
            <a:r>
              <a:rPr lang="en-US" sz="1900" i="1" dirty="0"/>
              <a:t>Enforce</a:t>
            </a:r>
          </a:p>
          <a:p>
            <a:pPr lvl="2"/>
            <a:r>
              <a:rPr lang="en-US" sz="1900" i="1" dirty="0" err="1"/>
              <a:t>Quick_enforce</a:t>
            </a:r>
            <a:r>
              <a:rPr lang="en-US" sz="1900" i="1" dirty="0"/>
              <a:t> </a:t>
            </a:r>
            <a:r>
              <a:rPr lang="en-US" sz="1900" dirty="0"/>
              <a:t>(was “Louis semantic”)</a:t>
            </a:r>
          </a:p>
          <a:p>
            <a:r>
              <a:rPr lang="en-US" sz="1900" i="1" dirty="0"/>
              <a:t>Ignore</a:t>
            </a:r>
            <a:r>
              <a:rPr lang="en-US" sz="1900" dirty="0"/>
              <a:t> semantic </a:t>
            </a:r>
          </a:p>
          <a:p>
            <a:pPr lvl="1"/>
            <a:r>
              <a:rPr lang="en-US" sz="1900" dirty="0"/>
              <a:t>Unlike C assert, it ODR-uses and must be well-formed</a:t>
            </a:r>
          </a:p>
          <a:p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28606-EBE5-5C6D-23D6-3688CF82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3029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78CE-26AD-BD58-C7C3-296DA181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0A7D-26F2-0DEE-2335-80449A1E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Semantics and selection thereof </a:t>
            </a:r>
            <a:br>
              <a:rPr lang="en-US" dirty="0"/>
            </a:br>
            <a:r>
              <a:rPr lang="en-US" dirty="0"/>
              <a:t>– because nothing is pre-ordained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4A25-B1BD-FF6C-23A4-9F7DC012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/>
              <a:t>Upon violation </a:t>
            </a:r>
          </a:p>
          <a:p>
            <a:pPr lvl="1"/>
            <a:r>
              <a:rPr lang="en-US" sz="1900" dirty="0"/>
              <a:t>At run time </a:t>
            </a:r>
          </a:p>
          <a:p>
            <a:pPr lvl="2"/>
            <a:r>
              <a:rPr lang="en-US" sz="1900" i="1" dirty="0"/>
              <a:t>Observe </a:t>
            </a:r>
          </a:p>
          <a:p>
            <a:pPr lvl="3"/>
            <a:r>
              <a:rPr lang="en-US" sz="1900" dirty="0"/>
              <a:t>Invoke violation handler</a:t>
            </a:r>
          </a:p>
          <a:p>
            <a:pPr lvl="3"/>
            <a:r>
              <a:rPr lang="en-US" sz="1900" dirty="0"/>
              <a:t>Continue execution (upon normal return)</a:t>
            </a:r>
          </a:p>
          <a:p>
            <a:pPr lvl="2"/>
            <a:r>
              <a:rPr lang="en-US" sz="1900" i="1" dirty="0"/>
              <a:t>Enforce </a:t>
            </a:r>
          </a:p>
          <a:p>
            <a:pPr lvl="3"/>
            <a:r>
              <a:rPr lang="en-US" sz="1900" dirty="0"/>
              <a:t>Invoke violation handler</a:t>
            </a:r>
          </a:p>
          <a:p>
            <a:pPr lvl="3"/>
            <a:r>
              <a:rPr lang="en-US" sz="1900" dirty="0"/>
              <a:t>Terminate (upon normal return from violation handler)</a:t>
            </a:r>
          </a:p>
          <a:p>
            <a:pPr lvl="2"/>
            <a:r>
              <a:rPr lang="en-US" sz="1900" i="1" dirty="0" err="1"/>
              <a:t>Quick_enforce</a:t>
            </a:r>
            <a:r>
              <a:rPr lang="en-US" sz="1900" i="1" dirty="0"/>
              <a:t> </a:t>
            </a:r>
          </a:p>
          <a:p>
            <a:pPr lvl="3"/>
            <a:r>
              <a:rPr lang="en-US" sz="1900" dirty="0"/>
              <a:t>Terminate immediately</a:t>
            </a:r>
          </a:p>
          <a:p>
            <a:pPr lvl="1"/>
            <a:r>
              <a:rPr lang="en-US" sz="1900" dirty="0"/>
              <a:t>At compile time </a:t>
            </a:r>
          </a:p>
          <a:p>
            <a:pPr lvl="2"/>
            <a:r>
              <a:rPr lang="en-US" sz="1900" i="1" dirty="0"/>
              <a:t>Observe </a:t>
            </a:r>
            <a:r>
              <a:rPr lang="en-US" sz="1900" dirty="0"/>
              <a:t>– issue diagnostic (</a:t>
            </a:r>
            <a:r>
              <a:rPr lang="en-US" sz="1900" dirty="0" err="1"/>
              <a:t>a.k.a</a:t>
            </a:r>
            <a:r>
              <a:rPr lang="en-US" sz="1900" dirty="0"/>
              <a:t> warning)</a:t>
            </a:r>
          </a:p>
          <a:p>
            <a:pPr lvl="2"/>
            <a:r>
              <a:rPr lang="en-US" sz="1900" i="1" dirty="0"/>
              <a:t>Enforce </a:t>
            </a:r>
            <a:r>
              <a:rPr lang="en-US" sz="1900" dirty="0"/>
              <a:t>and </a:t>
            </a:r>
            <a:r>
              <a:rPr lang="en-US" sz="1900" i="1" dirty="0" err="1"/>
              <a:t>quick_enforce</a:t>
            </a:r>
            <a:r>
              <a:rPr lang="en-US" sz="1900" i="1" dirty="0"/>
              <a:t> </a:t>
            </a:r>
            <a:r>
              <a:rPr lang="en-US" sz="1900" dirty="0"/>
              <a:t>– make program ill-formed</a:t>
            </a:r>
          </a:p>
          <a:p>
            <a:pPr lvl="1"/>
            <a:r>
              <a:rPr lang="en-US" sz="1900" i="1" dirty="0"/>
              <a:t>Ignore </a:t>
            </a:r>
            <a:r>
              <a:rPr lang="en-US" sz="1900" dirty="0"/>
              <a:t>– doing nothing in both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33F25-308F-0CCE-BEF2-2762B597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76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29D0-812F-DAE3-14BA-457F8F18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hlinkClick r:id="rId2"/>
              </a:rPr>
              <a:t>Some quick terminology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2635-F590-8C08-1884-792491148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98A90-2B4C-4659-2290-DB2D1E9B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3608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AD6A-FAD2-CC1D-A821-66813FE1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Semantics and selection thereof </a:t>
            </a:r>
            <a:br>
              <a:rPr lang="en-US" dirty="0"/>
            </a:br>
            <a:r>
              <a:rPr lang="en-US" dirty="0"/>
              <a:t>– because nothing is pre-ordained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FFE0-8D09-BB9B-D8B4-CF03C426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Selection of contract semantics is implementation-defined </a:t>
            </a:r>
          </a:p>
          <a:p>
            <a:r>
              <a:rPr lang="en-US" sz="2100" dirty="0"/>
              <a:t>Because different implementations have different needs</a:t>
            </a:r>
          </a:p>
          <a:p>
            <a:r>
              <a:rPr lang="en-US" sz="2100" dirty="0"/>
              <a:t>No specification of when this happens </a:t>
            </a:r>
          </a:p>
          <a:p>
            <a:r>
              <a:rPr lang="en-US" sz="2100" dirty="0"/>
              <a:t>Any build stage </a:t>
            </a:r>
          </a:p>
          <a:p>
            <a:r>
              <a:rPr lang="en-US" sz="2100" dirty="0"/>
              <a:t>Run time </a:t>
            </a:r>
          </a:p>
          <a:p>
            <a:pPr lvl="1"/>
            <a:r>
              <a:rPr lang="en-US" sz="2100" dirty="0"/>
              <a:t>Allowing dynamic contracts configuration</a:t>
            </a:r>
          </a:p>
          <a:p>
            <a:r>
              <a:rPr lang="en-US" sz="2100" dirty="0"/>
              <a:t>Build modes (e.g. debug and release) are no longer required for this</a:t>
            </a:r>
          </a:p>
          <a:p>
            <a:pPr lvl="1"/>
            <a:r>
              <a:rPr lang="en-US" sz="2100" dirty="0"/>
              <a:t>But of course are still allowed</a:t>
            </a:r>
          </a:p>
          <a:p>
            <a:r>
              <a:rPr lang="en-US" sz="2100" dirty="0"/>
              <a:t>Different semantics may be selected for different CAs in the same TU </a:t>
            </a:r>
          </a:p>
          <a:p>
            <a:pPr lvl="1"/>
            <a:r>
              <a:rPr lang="en-US" sz="2100" dirty="0"/>
              <a:t>Or even for the same CA at different evaluations!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EA9F2-A0AE-7615-98DD-B0B53110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40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5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FEA7C-9DD1-9FBE-A687-EE41AA7D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2422-F684-0D68-6702-92A262CD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Semantics and selection thereof </a:t>
            </a:r>
            <a:br>
              <a:rPr lang="en-US" dirty="0"/>
            </a:br>
            <a:r>
              <a:rPr lang="en-US" dirty="0"/>
              <a:t>– because nothing is pre-ordained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A8D3-EB59-5AE0-6F43-178C9475B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Implementations may offer any non-empty subset of the 4 semantics </a:t>
            </a:r>
          </a:p>
          <a:p>
            <a:r>
              <a:rPr lang="en-US" sz="2100" dirty="0"/>
              <a:t>Meaning that ignore semantic alone is compliant, which entails: </a:t>
            </a:r>
          </a:p>
          <a:p>
            <a:pPr lvl="1"/>
            <a:r>
              <a:rPr lang="en-US" sz="2100" dirty="0"/>
              <a:t>Enforcing CAs being well-formed</a:t>
            </a:r>
          </a:p>
          <a:p>
            <a:pPr lvl="1"/>
            <a:r>
              <a:rPr lang="en-US" sz="2100" dirty="0"/>
              <a:t>ODR-use</a:t>
            </a:r>
          </a:p>
          <a:p>
            <a:pPr lvl="2"/>
            <a:r>
              <a:rPr lang="en-US" sz="2100" dirty="0"/>
              <a:t>Side effects possible, e.g. initializing static data members of class templates</a:t>
            </a:r>
          </a:p>
          <a:p>
            <a:r>
              <a:rPr lang="en-US" sz="2100" dirty="0"/>
              <a:t>Chosen semantic explicitly undetectable from code at compile time </a:t>
            </a:r>
          </a:p>
          <a:p>
            <a:pPr lvl="1"/>
            <a:r>
              <a:rPr lang="en-US" sz="2100" dirty="0"/>
              <a:t>To avoid contracts changing observed behavior</a:t>
            </a:r>
          </a:p>
          <a:p>
            <a:pPr lvl="1"/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2400C-4747-6EB7-37B5-8088D4F0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C00EB-BD27-E7BA-0C66-B83C92350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89" y="4451588"/>
            <a:ext cx="9439292" cy="154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5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E84E-F869-DE59-8C01-D5D81834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Elision and Duplication - I swear to perhaps check the truth, and check it again and again and again, so help me the semantic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696E-0BD4-3898-FD89-D7BA094E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sz="2100" dirty="0"/>
              <a:t>Any CA may be evaluated 0…N times</a:t>
            </a:r>
          </a:p>
          <a:p>
            <a:pPr lvl="1"/>
            <a:r>
              <a:rPr lang="en-US" sz="2100" dirty="0"/>
              <a:t>Possibly with different semantics each time</a:t>
            </a:r>
          </a:p>
          <a:p>
            <a:r>
              <a:rPr lang="en-US" sz="2100" dirty="0"/>
              <a:t>Repetition is required for supporting different caller and callee contract semantics</a:t>
            </a:r>
          </a:p>
          <a:p>
            <a:pPr lvl="1"/>
            <a:r>
              <a:rPr lang="en-US" sz="2100" dirty="0"/>
              <a:t>Likely to affect mainly pre and post</a:t>
            </a:r>
          </a:p>
          <a:p>
            <a:pPr lvl="1"/>
            <a:r>
              <a:rPr lang="en-US" sz="2100" dirty="0"/>
              <a:t>Up to 2 evaluations should normally suffice, </a:t>
            </a:r>
          </a:p>
          <a:p>
            <a:pPr lvl="2"/>
            <a:r>
              <a:rPr lang="en-US" sz="2100" dirty="0"/>
              <a:t>Other than multiple repetitions to test for unwanted CA side effects</a:t>
            </a:r>
          </a:p>
          <a:p>
            <a:r>
              <a:rPr lang="en-US" sz="2100" dirty="0"/>
              <a:t>Implementation requirements</a:t>
            </a:r>
          </a:p>
          <a:p>
            <a:pPr lvl="1"/>
            <a:r>
              <a:rPr lang="en-US" sz="2100" dirty="0"/>
              <a:t>Define an upper bound for repetition</a:t>
            </a:r>
          </a:p>
          <a:p>
            <a:r>
              <a:rPr lang="en-US" sz="2100" dirty="0"/>
              <a:t>Implementation recommendations</a:t>
            </a:r>
          </a:p>
          <a:p>
            <a:pPr lvl="1"/>
            <a:r>
              <a:rPr lang="en-US" sz="2100" dirty="0"/>
              <a:t>Allow users to configure any number of repetitions </a:t>
            </a:r>
          </a:p>
          <a:p>
            <a:pPr lvl="1"/>
            <a:r>
              <a:rPr lang="en-US" sz="2100" dirty="0"/>
              <a:t>Make the default one single evaluation without repetitions</a:t>
            </a:r>
          </a:p>
          <a:p>
            <a:endParaRPr lang="en-US" sz="2100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F51EA-1FDA-DF44-3724-C4D426A9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42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0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42027-671D-57B5-0331-91CF0DB5B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258C-BE00-D215-0CB3-136C0B61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Elision and Duplication - I swear to perhaps check the truth, and check it again and again and again, so help me the semantic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41C5-E0EF-CC0F-FAF7-D9732CC1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sz="2100" dirty="0"/>
              <a:t>Elision can only happen if the compiler can prove that the predicate: </a:t>
            </a:r>
          </a:p>
          <a:p>
            <a:r>
              <a:rPr lang="en-US" sz="2100" dirty="0"/>
              <a:t>Returns true – typically if any of the following holds:</a:t>
            </a:r>
          </a:p>
          <a:p>
            <a:pPr lvl="1"/>
            <a:r>
              <a:rPr lang="en-US" sz="2100" dirty="0"/>
              <a:t>It’s evaluated at compile time</a:t>
            </a:r>
          </a:p>
          <a:p>
            <a:pPr lvl="1"/>
            <a:r>
              <a:rPr lang="en-US" sz="2100" dirty="0"/>
              <a:t>It’s guaranteed by previous CAs (in checked terminating semantics)</a:t>
            </a:r>
            <a:br>
              <a:rPr lang="en-US" sz="2100" dirty="0"/>
            </a:br>
            <a:r>
              <a:rPr lang="en-US" sz="2100" dirty="0" err="1"/>
              <a:t>contract_assert</a:t>
            </a:r>
            <a:r>
              <a:rPr lang="en-US" sz="2100" dirty="0"/>
              <a:t>(x&gt;1);</a:t>
            </a:r>
            <a:br>
              <a:rPr lang="en-US" sz="2100" dirty="0"/>
            </a:br>
            <a:r>
              <a:rPr lang="en-US" sz="2100" dirty="0" err="1"/>
              <a:t>contract_assert</a:t>
            </a:r>
            <a:r>
              <a:rPr lang="en-US" sz="2100" dirty="0"/>
              <a:t>(x&gt;0);</a:t>
            </a:r>
          </a:p>
          <a:p>
            <a:r>
              <a:rPr lang="en-US" sz="2100" dirty="0"/>
              <a:t>Cannot throw, </a:t>
            </a:r>
            <a:r>
              <a:rPr lang="en-US" sz="2100" dirty="0" err="1"/>
              <a:t>longjmp</a:t>
            </a:r>
            <a:r>
              <a:rPr lang="en-US" sz="2100" dirty="0"/>
              <a:t> or terminate</a:t>
            </a:r>
          </a:p>
          <a:p>
            <a:pPr lvl="1"/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2E45A-0386-7F53-ACF2-F21B7D0D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43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2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24179-3D1F-2FFA-33BC-6B0193FC1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92C2-0FDF-0D89-B036-D15F203F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Elision and Duplication - I swear to perhaps check the truth, and check it again and again and again, so help me the semantic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2F922-5438-96AC-934D-93497B03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45" y="1962150"/>
            <a:ext cx="10515600" cy="1811054"/>
          </a:xfrm>
        </p:spPr>
        <p:txBody>
          <a:bodyPr/>
          <a:lstStyle/>
          <a:p>
            <a:r>
              <a:rPr lang="en-US" sz="1700" dirty="0"/>
              <a:t>With elision the compiler may also generate an equivalent expression </a:t>
            </a:r>
          </a:p>
          <a:p>
            <a:r>
              <a:rPr lang="en-US" sz="1700" dirty="0"/>
              <a:t>Which is only required to cover the well-defined cases</a:t>
            </a:r>
          </a:p>
          <a:p>
            <a:pPr lvl="1"/>
            <a:r>
              <a:rPr lang="en-US" sz="1700" dirty="0"/>
              <a:t>UB in original predicate is fair game</a:t>
            </a:r>
          </a:p>
          <a:p>
            <a:r>
              <a:rPr lang="en-US" sz="1700" dirty="0"/>
              <a:t>Existing side effects may be ditched in the process, </a:t>
            </a:r>
          </a:p>
          <a:p>
            <a:r>
              <a:rPr lang="en-US" sz="1700" dirty="0"/>
              <a:t>No new side effects may be introduced</a:t>
            </a:r>
          </a:p>
        </p:txBody>
      </p:sp>
      <p:pic>
        <p:nvPicPr>
          <p:cNvPr id="5" name="Picture 4" descr="A close-up of a code&#10;&#10;AI-generated content may be incorrect.">
            <a:extLst>
              <a:ext uri="{FF2B5EF4-FFF2-40B4-BE49-F238E27FC236}">
                <a16:creationId xmlns:a16="http://schemas.microsoft.com/office/drawing/2014/main" id="{94B24279-CEBA-08D2-4D95-197018440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" y="5419524"/>
            <a:ext cx="3667637" cy="14384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58BE8-E48E-749A-2839-CFED3658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44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41C50-92AE-A450-B469-4BE2E35BC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50" y="3773204"/>
            <a:ext cx="10136132" cy="13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5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39631-4E32-EE48-9F42-C36B2597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FD7B-EB79-9370-F724-EE77B6E3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Elision and Duplication - I swear to perhaps check the truth, and check it again and again and again, so help me the semantic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AA55-8F00-437B-C8BA-99801BF5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sz="2100" dirty="0"/>
              <a:t>Elision is all or nothing - either all side effects of a CA are ditched or none at all</a:t>
            </a:r>
          </a:p>
          <a:p>
            <a:r>
              <a:rPr lang="en-US" sz="2100" dirty="0"/>
              <a:t>Take away: better not have side effects in CAs </a:t>
            </a:r>
          </a:p>
          <a:p>
            <a:pPr lvl="1"/>
            <a:r>
              <a:rPr lang="en-US" sz="2100" dirty="0"/>
              <a:t>Or at least don’t depend on them for business logic</a:t>
            </a:r>
          </a:p>
          <a:p>
            <a:r>
              <a:rPr lang="en-US" sz="2100" dirty="0"/>
              <a:t>CAs greatly benefit from no side effects </a:t>
            </a:r>
          </a:p>
          <a:p>
            <a:r>
              <a:rPr lang="en-US" sz="2100" dirty="0"/>
              <a:t>As-if rule - multiple successful evaluations are undistinguishable from a single one</a:t>
            </a:r>
          </a:p>
          <a:p>
            <a:r>
              <a:rPr lang="en-US" sz="2100" dirty="0"/>
              <a:t>Number of evaluations may still affect total execution time </a:t>
            </a:r>
          </a:p>
          <a:p>
            <a:pPr lvl="1"/>
            <a:r>
              <a:rPr lang="en-US" sz="2100" dirty="0"/>
              <a:t>Is that observable behavior? – depends on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550DF-DBB2-C1FD-6930-0F9D488F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45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7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B9C1-635D-F532-F22C-05FA303B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2380-00AF-1529-DF9A-10FB4A86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3589"/>
            <a:ext cx="10515600" cy="4351338"/>
          </a:xfrm>
        </p:spPr>
        <p:txBody>
          <a:bodyPr/>
          <a:lstStyle/>
          <a:p>
            <a:r>
              <a:rPr lang="en-US" sz="2100" dirty="0"/>
              <a:t>A function named ::</a:t>
            </a:r>
            <a:r>
              <a:rPr lang="en-US" sz="2100" dirty="0" err="1"/>
              <a:t>handle_contract_violation</a:t>
            </a:r>
            <a:endParaRPr lang="en-US" sz="2100" dirty="0"/>
          </a:p>
          <a:p>
            <a:r>
              <a:rPr lang="en-US" sz="2100" dirty="0"/>
              <a:t>Single argument of type const std::contracts::</a:t>
            </a:r>
            <a:r>
              <a:rPr lang="en-US" sz="2100" dirty="0" err="1"/>
              <a:t>contract_violation</a:t>
            </a:r>
            <a:r>
              <a:rPr lang="en-US" sz="2100" dirty="0"/>
              <a:t>&amp;</a:t>
            </a:r>
          </a:p>
          <a:p>
            <a:r>
              <a:rPr lang="en-US" sz="2100" dirty="0"/>
              <a:t>Returns void</a:t>
            </a:r>
          </a:p>
          <a:p>
            <a:r>
              <a:rPr lang="en-US" sz="2100" dirty="0"/>
              <a:t>May be </a:t>
            </a:r>
            <a:r>
              <a:rPr lang="en-US" sz="2100" dirty="0" err="1"/>
              <a:t>noexcept</a:t>
            </a:r>
            <a:r>
              <a:rPr lang="en-US" sz="2100" dirty="0"/>
              <a:t> (but definitely doesn’t have to be)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80BE3-7A4B-8396-2540-D1DDD8F9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46</a:t>
            </a:fld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16795-97E9-1277-5125-645CC99F00E1}"/>
              </a:ext>
            </a:extLst>
          </p:cNvPr>
          <p:cNvSpPr txBox="1"/>
          <p:nvPr/>
        </p:nvSpPr>
        <p:spPr>
          <a:xfrm>
            <a:off x="838200" y="2178121"/>
            <a:ext cx="13965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Definition:</a:t>
            </a:r>
            <a:endParaRPr lang="LID4096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B9C1-635D-F532-F22C-05FA303B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80BE3-7A4B-8396-2540-D1DDD8F9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47</a:t>
            </a:fld>
            <a:endParaRPr lang="LID4096"/>
          </a:p>
        </p:txBody>
      </p:sp>
      <p:pic>
        <p:nvPicPr>
          <p:cNvPr id="12" name="Picture 11" descr="A computer code with red and blue text&#10;&#10;AI-generated content may be incorrect.">
            <a:extLst>
              <a:ext uri="{FF2B5EF4-FFF2-40B4-BE49-F238E27FC236}">
                <a16:creationId xmlns:a16="http://schemas.microsoft.com/office/drawing/2014/main" id="{FBE1D2F8-8008-DDA7-30CD-ED4B7F6EA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4393"/>
            <a:ext cx="10356634" cy="28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10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78633E9-7400-C5E8-E724-C8BD36B0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D8B-FC4A-0472-A3AA-90867C23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B977-E9CB-C81F-EC31-C4F8B9F1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593" y="2921875"/>
            <a:ext cx="10515600" cy="3002839"/>
          </a:xfrm>
        </p:spPr>
        <p:txBody>
          <a:bodyPr>
            <a:normAutofit/>
          </a:bodyPr>
          <a:lstStyle/>
          <a:p>
            <a:r>
              <a:rPr lang="en-US" sz="2100" dirty="0"/>
              <a:t>Implementations must provide default handlers </a:t>
            </a:r>
          </a:p>
          <a:p>
            <a:r>
              <a:rPr lang="en-US" sz="2100" dirty="0"/>
              <a:t>Recommended to output the </a:t>
            </a:r>
            <a:r>
              <a:rPr lang="en-US" sz="2100" i="1" dirty="0" err="1"/>
              <a:t>contract_violation</a:t>
            </a:r>
            <a:r>
              <a:rPr lang="en-US" sz="2100" dirty="0"/>
              <a:t> info and to be </a:t>
            </a:r>
            <a:r>
              <a:rPr lang="en-US" sz="2100" i="1" dirty="0" err="1"/>
              <a:t>noexcept</a:t>
            </a:r>
            <a:endParaRPr lang="en-US" sz="2100" i="1" dirty="0"/>
          </a:p>
          <a:p>
            <a:r>
              <a:rPr lang="en-US" sz="2100" dirty="0"/>
              <a:t>Default handler cannot be directly called by user code </a:t>
            </a:r>
          </a:p>
          <a:p>
            <a:r>
              <a:rPr lang="en-US" sz="2100" dirty="0"/>
              <a:t>But it can be called indirectly, via </a:t>
            </a:r>
            <a:r>
              <a:rPr lang="en-US" sz="2100" i="1" dirty="0"/>
              <a:t>std::contracts::</a:t>
            </a:r>
            <a:r>
              <a:rPr lang="en-US" sz="2100" i="1" dirty="0" err="1"/>
              <a:t>invoke_default_contract_violation_handler</a:t>
            </a:r>
            <a:r>
              <a:rPr lang="en-US" sz="2100" i="1" dirty="0"/>
              <a:t> </a:t>
            </a:r>
          </a:p>
          <a:p>
            <a:r>
              <a:rPr lang="en-US" sz="2100" dirty="0"/>
              <a:t>But only from custom violation handlers, since users have no way of creating </a:t>
            </a:r>
            <a:r>
              <a:rPr lang="en-US" sz="2100" i="1" dirty="0" err="1"/>
              <a:t>contract_violation</a:t>
            </a:r>
            <a:r>
              <a:rPr lang="en-US" sz="2100" i="1" dirty="0"/>
              <a:t> </a:t>
            </a:r>
            <a:r>
              <a:rPr lang="en-US" sz="2100" dirty="0"/>
              <a:t>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34C1E-240E-4F2A-8A5A-1A85A738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48</a:t>
            </a:fld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1E91-A9FA-1C0F-B29D-3B1A61DA4549}"/>
              </a:ext>
            </a:extLst>
          </p:cNvPr>
          <p:cNvSpPr txBox="1"/>
          <p:nvPr/>
        </p:nvSpPr>
        <p:spPr>
          <a:xfrm>
            <a:off x="838200" y="2165131"/>
            <a:ext cx="1457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Properties:</a:t>
            </a:r>
            <a:endParaRPr lang="LID4096" sz="2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158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633E9-7400-C5E8-E724-C8BD36B0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D8B-FC4A-0472-A3AA-90867C23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B977-E9CB-C81F-EC31-C4F8B9F1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431"/>
            <a:ext cx="11342669" cy="3244577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/>
              <a:t>Implementations may allow the handler to be replaceable </a:t>
            </a:r>
          </a:p>
          <a:p>
            <a:r>
              <a:rPr lang="en-US" sz="2300" dirty="0"/>
              <a:t>Replacement entails providing a same-name-and-signature function (inc. return type) </a:t>
            </a:r>
          </a:p>
          <a:p>
            <a:r>
              <a:rPr lang="en-US" sz="2300" dirty="0"/>
              <a:t>For normal functions this would result in linker errors (ambiguous symbol) </a:t>
            </a:r>
          </a:p>
          <a:p>
            <a:r>
              <a:rPr lang="en-US" sz="2300" dirty="0"/>
              <a:t>P2900 only mandates IFNDR if the handler is not replaceable</a:t>
            </a:r>
          </a:p>
          <a:p>
            <a:r>
              <a:rPr lang="en-US" sz="2300" dirty="0"/>
              <a:t>May have a different throwing specification than the default handler </a:t>
            </a:r>
          </a:p>
          <a:p>
            <a:r>
              <a:rPr lang="en-US" sz="2300" dirty="0"/>
              <a:t>Hence the standard library provides only an implementation but not an includable declaration of the default handler</a:t>
            </a:r>
          </a:p>
          <a:p>
            <a:r>
              <a:rPr lang="en-US" sz="2300" dirty="0"/>
              <a:t>Same as global operators new and delete</a:t>
            </a:r>
          </a:p>
          <a:p>
            <a:r>
              <a:rPr lang="en-US" sz="2300" dirty="0"/>
              <a:t>Some may consider that an unacceptable security risk – that’s ok</a:t>
            </a:r>
          </a:p>
          <a:p>
            <a:pPr marL="2286000" lvl="5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8B9E1-708E-A95B-C60C-2A41C855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49</a:t>
            </a:fld>
            <a:endParaRPr lang="LID4096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E96B2E-79F6-2F1F-2B96-9F51A80548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Contract-Violation Handler </a:t>
            </a:r>
            <a:br>
              <a:rPr lang="en-US"/>
            </a:br>
            <a:r>
              <a:rPr lang="en-US"/>
              <a:t>– you can’t avoid termination (or can you?)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1FC69-5748-BD41-1066-1FBF30AC4219}"/>
              </a:ext>
            </a:extLst>
          </p:cNvPr>
          <p:cNvSpPr txBox="1"/>
          <p:nvPr/>
        </p:nvSpPr>
        <p:spPr>
          <a:xfrm>
            <a:off x="838200" y="2165131"/>
            <a:ext cx="1457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Properties:</a:t>
            </a:r>
            <a:endParaRPr lang="LID4096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0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5178-313C-608A-BD7D-95BCB496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Precondition Specifiers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5B360-A3D2-2BF8-8B16-27492E104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87" y="5742039"/>
            <a:ext cx="10515600" cy="1022555"/>
          </a:xfrm>
        </p:spPr>
        <p:txBody>
          <a:bodyPr>
            <a:normAutofit fontScale="62500" lnSpcReduction="20000"/>
          </a:bodyPr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recondition” is a plain language term, while “precondition specifier” refers to a syntactic construct.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FB70E-566F-3AB2-08FA-BF6293B2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679" y="1404655"/>
            <a:ext cx="6744641" cy="40486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93834-0BC6-43A0-BE59-53F55522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4698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1D71-FD36-B2BE-6A18-A02246FC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679F-3AF1-6046-1ACD-DF363BA3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70CC-973C-5582-CE68-73588911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72" y="2932385"/>
            <a:ext cx="10515600" cy="3055391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Libraries control what contracts they contain</a:t>
            </a:r>
          </a:p>
          <a:p>
            <a:r>
              <a:rPr lang="en-US" sz="2100" dirty="0"/>
              <a:t>Application controls how contracts are handled </a:t>
            </a:r>
          </a:p>
          <a:p>
            <a:pPr lvl="1"/>
            <a:r>
              <a:rPr lang="en-US" sz="2100" dirty="0"/>
              <a:t>With the custom handler instrumental in their toolbox</a:t>
            </a:r>
          </a:p>
          <a:p>
            <a:r>
              <a:rPr lang="en-US" sz="2100" dirty="0"/>
              <a:t>Installed at link time , because:</a:t>
            </a:r>
          </a:p>
          <a:p>
            <a:pPr lvl="1"/>
            <a:r>
              <a:rPr lang="en-US" sz="2100" dirty="0"/>
              <a:t>Different TUs and libs may be compiled at different times and with different toolchains</a:t>
            </a:r>
          </a:p>
          <a:p>
            <a:pPr lvl="1"/>
            <a:r>
              <a:rPr lang="en-US" sz="2100" dirty="0"/>
              <a:t>Too risky security-wise at run time</a:t>
            </a:r>
          </a:p>
          <a:p>
            <a:r>
              <a:rPr lang="en-US" sz="2000" dirty="0"/>
              <a:t>Replacing the handler doesn’t require recompiling the whole application (and libraries) </a:t>
            </a:r>
          </a:p>
          <a:p>
            <a:pPr lvl="1"/>
            <a:r>
              <a:rPr lang="en-US" sz="2000" dirty="0"/>
              <a:t>Contracts would be dead on arrival otherwise</a:t>
            </a:r>
          </a:p>
          <a:p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38FA7-F29B-8B69-B1C7-9F4D7300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50</a:t>
            </a:fld>
            <a:endParaRPr lang="LID4096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6CE75B-8909-EB49-87F3-B760001A5D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F322C-3908-E472-BA22-70BDBA6CDEBA}"/>
              </a:ext>
            </a:extLst>
          </p:cNvPr>
          <p:cNvSpPr txBox="1"/>
          <p:nvPr/>
        </p:nvSpPr>
        <p:spPr>
          <a:xfrm>
            <a:off x="838200" y="2165131"/>
            <a:ext cx="13717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Rationale:</a:t>
            </a:r>
            <a:endParaRPr lang="LID4096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2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1D71-FD36-B2BE-6A18-A02246FC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679F-3AF1-6046-1ACD-DF363BA3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70CC-973C-5582-CE68-73588911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3503"/>
            <a:ext cx="11069548" cy="4351338"/>
          </a:xfrm>
        </p:spPr>
        <p:txBody>
          <a:bodyPr>
            <a:normAutofit/>
          </a:bodyPr>
          <a:lstStyle/>
          <a:p>
            <a:r>
              <a:rPr lang="en-US" sz="2100" dirty="0"/>
              <a:t>May reside anywhere other than the heap</a:t>
            </a:r>
          </a:p>
          <a:p>
            <a:r>
              <a:rPr lang="en-US" sz="2100" dirty="0"/>
              <a:t>Is produced in an unspecified manner (i.e. determined by the implementation)</a:t>
            </a:r>
          </a:p>
          <a:p>
            <a:r>
              <a:rPr lang="en-US" sz="2100" dirty="0"/>
              <a:t>Must be alive while the violation handler is executing </a:t>
            </a:r>
          </a:p>
          <a:p>
            <a:r>
              <a:rPr lang="en-US" sz="2100" dirty="0"/>
              <a:t>And so must any objects accessible through it (such as the comment string) </a:t>
            </a:r>
          </a:p>
          <a:p>
            <a:r>
              <a:rPr lang="en-US" sz="2100" dirty="0"/>
              <a:t>Side note: </a:t>
            </a:r>
            <a:r>
              <a:rPr lang="en-US" sz="2100" i="1" dirty="0"/>
              <a:t>comment</a:t>
            </a:r>
            <a:r>
              <a:rPr lang="en-US" sz="2100" dirty="0"/>
              <a:t> is expected to contain violating source code - which I insisted on being configurable (for security reasons) in a paper (P2947R0) which was rejected back in Tokyo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6338D-3011-6B71-A8D0-FC73AAFC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51</a:t>
            </a:fld>
            <a:endParaRPr lang="LID4096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25657A-75D6-97A9-B338-31D2810BC8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Contract-Violation Handler </a:t>
            </a:r>
            <a:br>
              <a:rPr lang="en-US" dirty="0"/>
            </a:br>
            <a:r>
              <a:rPr lang="en-US" dirty="0"/>
              <a:t>– you can’t avoid termination (or can you?)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FAA6F-C704-14B1-570C-503AE13F997F}"/>
              </a:ext>
            </a:extLst>
          </p:cNvPr>
          <p:cNvSpPr txBox="1"/>
          <p:nvPr/>
        </p:nvSpPr>
        <p:spPr>
          <a:xfrm>
            <a:off x="838200" y="2165131"/>
            <a:ext cx="54051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contract_violation</a:t>
            </a:r>
            <a:r>
              <a:rPr lang="en-US" sz="2400" dirty="0"/>
              <a:t> object requirements:</a:t>
            </a:r>
          </a:p>
          <a:p>
            <a:endParaRPr lang="LID4096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9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A03C-A23A-F21B-E359-C55293BF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985D-0891-2AAA-26B8-E2DBC454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Throwing Violation Handlers and </a:t>
            </a:r>
            <a:r>
              <a:rPr lang="en-US" dirty="0" err="1"/>
              <a:t>noexcept</a:t>
            </a:r>
            <a:r>
              <a:rPr lang="en-US" dirty="0"/>
              <a:t>(</a:t>
            </a:r>
            <a:r>
              <a:rPr lang="en-US" dirty="0" err="1"/>
              <a:t>contract_assert</a:t>
            </a:r>
            <a:r>
              <a:rPr lang="en-US" dirty="0"/>
              <a:t>(false)) </a:t>
            </a:r>
            <a:br>
              <a:rPr lang="en-US" dirty="0"/>
            </a:br>
            <a:r>
              <a:rPr lang="en-US" dirty="0"/>
              <a:t>– Are you calling me a liar?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FEA1-CF95-C5A5-3B16-71224F66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964917" cy="4351338"/>
          </a:xfrm>
        </p:spPr>
        <p:txBody>
          <a:bodyPr>
            <a:normAutofit/>
          </a:bodyPr>
          <a:lstStyle/>
          <a:p>
            <a:r>
              <a:rPr lang="en-US" sz="2100" dirty="0"/>
              <a:t>Contract violation handlers can do anything</a:t>
            </a:r>
          </a:p>
          <a:p>
            <a:r>
              <a:rPr lang="en-US" sz="2100" dirty="0"/>
              <a:t>Including </a:t>
            </a:r>
            <a:r>
              <a:rPr lang="en-US" sz="2100" i="1" dirty="0"/>
              <a:t>throw</a:t>
            </a:r>
            <a:r>
              <a:rPr lang="en-US" sz="2100" dirty="0"/>
              <a:t> or </a:t>
            </a:r>
            <a:r>
              <a:rPr lang="en-US" sz="2100" i="1" dirty="0" err="1"/>
              <a:t>longjmp</a:t>
            </a:r>
            <a:r>
              <a:rPr lang="en-US" sz="2100" i="1" dirty="0"/>
              <a:t> </a:t>
            </a:r>
            <a:r>
              <a:rPr lang="en-US" sz="2100" dirty="0"/>
              <a:t>instead of returning normally </a:t>
            </a:r>
          </a:p>
          <a:p>
            <a:r>
              <a:rPr lang="en-US" sz="2100" i="1" dirty="0"/>
              <a:t>Throw </a:t>
            </a:r>
            <a:r>
              <a:rPr lang="en-US" sz="2100" dirty="0"/>
              <a:t>and </a:t>
            </a:r>
            <a:r>
              <a:rPr lang="en-US" sz="2100" i="1" dirty="0" err="1"/>
              <a:t>longjmp</a:t>
            </a:r>
            <a:r>
              <a:rPr lang="en-US" sz="2100" i="1" dirty="0"/>
              <a:t> </a:t>
            </a:r>
            <a:r>
              <a:rPr lang="en-US" sz="2100" dirty="0"/>
              <a:t>can circumvent </a:t>
            </a:r>
            <a:r>
              <a:rPr lang="en-US" sz="2100" i="1" dirty="0"/>
              <a:t>enforce </a:t>
            </a:r>
            <a:r>
              <a:rPr lang="en-US" sz="2100" dirty="0"/>
              <a:t>semantic - and that’s a feature, not a bug! </a:t>
            </a:r>
          </a:p>
          <a:p>
            <a:r>
              <a:rPr lang="en-US" sz="2100" dirty="0"/>
              <a:t>That’s actually an intentional backdoor in P2900 </a:t>
            </a:r>
          </a:p>
          <a:p>
            <a:pPr lvl="1"/>
            <a:r>
              <a:rPr lang="en-US" sz="2100" dirty="0"/>
              <a:t>Throwing violation handlers were introduced in view of systems which can’t afford termination</a:t>
            </a:r>
          </a:p>
          <a:p>
            <a:pPr lvl="1"/>
            <a:r>
              <a:rPr lang="en-US" sz="2100" dirty="0"/>
              <a:t>After Bjarne brought this up in P2698R0</a:t>
            </a:r>
          </a:p>
          <a:p>
            <a:pPr lvl="1"/>
            <a:r>
              <a:rPr lang="en-US" sz="2100" dirty="0"/>
              <a:t>Likely buggy code following a failed CA will probably crash anyway</a:t>
            </a:r>
          </a:p>
          <a:p>
            <a:r>
              <a:rPr lang="en-US" sz="2100" dirty="0"/>
              <a:t>Actually not necessarily a backdoor</a:t>
            </a:r>
          </a:p>
          <a:p>
            <a:pPr lvl="1"/>
            <a:r>
              <a:rPr lang="en-US" sz="2100" dirty="0"/>
              <a:t>The main guarantee of </a:t>
            </a:r>
            <a:r>
              <a:rPr lang="en-US" sz="2100" i="1" dirty="0"/>
              <a:t>enforce</a:t>
            </a:r>
            <a:r>
              <a:rPr lang="en-US" sz="2100" dirty="0"/>
              <a:t> can be viewed as not allowing execution of the immediately following code</a:t>
            </a:r>
          </a:p>
          <a:p>
            <a:pPr lvl="1"/>
            <a:endParaRPr lang="en-US" sz="2400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52D9E-A77F-2F0D-B45E-2AD53EAE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52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2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64B82812-2C00-A099-7677-E4FA39774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4809-7F7E-0303-C8F5-EF7B5F6A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Throwing Violation Handlers and </a:t>
            </a:r>
            <a:r>
              <a:rPr lang="en-US" dirty="0" err="1"/>
              <a:t>contract_assert</a:t>
            </a:r>
            <a:r>
              <a:rPr lang="en-US" dirty="0"/>
              <a:t>(false) – are you calling me a liar?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F7F83-AE3A-6EC5-D0DB-C62FD807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sz="2100" dirty="0"/>
              <a:t>Compiler must assume any CA might throw (if throwing violation handlers are supported)</a:t>
            </a:r>
          </a:p>
          <a:p>
            <a:pPr lvl="1"/>
            <a:r>
              <a:rPr lang="en-US" sz="2100" dirty="0"/>
              <a:t>Since throwing specification is only known at link time</a:t>
            </a:r>
          </a:p>
          <a:p>
            <a:r>
              <a:rPr lang="en-US" sz="2100" dirty="0"/>
              <a:t>Code bases might want to avoid making narrow-contract functions </a:t>
            </a:r>
            <a:r>
              <a:rPr lang="en-US" sz="2100" i="1" dirty="0" err="1"/>
              <a:t>noexcept</a:t>
            </a:r>
            <a:endParaRPr lang="en-US" sz="2100" i="1" dirty="0"/>
          </a:p>
          <a:p>
            <a:r>
              <a:rPr lang="en-US" sz="2100" dirty="0"/>
              <a:t>Since one day their CAs might throw </a:t>
            </a:r>
          </a:p>
          <a:p>
            <a:r>
              <a:rPr lang="en-US" sz="2100" dirty="0"/>
              <a:t>And also to allow failure-based </a:t>
            </a:r>
            <a:r>
              <a:rPr lang="en-US" sz="2100" dirty="0" err="1"/>
              <a:t>unitesting</a:t>
            </a:r>
            <a:r>
              <a:rPr lang="en-US" sz="2100" dirty="0"/>
              <a:t> relying on exceptions</a:t>
            </a:r>
          </a:p>
          <a:p>
            <a:r>
              <a:rPr lang="en-US" sz="2100" dirty="0"/>
              <a:t>Also known as the Lakos Rule</a:t>
            </a:r>
          </a:p>
          <a:p>
            <a:r>
              <a:rPr lang="en-US" sz="2100" dirty="0"/>
              <a:t>I’ve personally been recommending only placing </a:t>
            </a:r>
            <a:r>
              <a:rPr lang="en-US" sz="2100" i="1" dirty="0" err="1"/>
              <a:t>noexcept</a:t>
            </a:r>
            <a:r>
              <a:rPr lang="en-US" sz="2100" dirty="0"/>
              <a:t> on cleanups and moves</a:t>
            </a:r>
          </a:p>
          <a:p>
            <a:pPr lvl="1"/>
            <a:r>
              <a:rPr lang="en-US" sz="2100" dirty="0"/>
              <a:t>Including functions reasonably expected to be on such a path</a:t>
            </a:r>
          </a:p>
          <a:p>
            <a:pPr lvl="1"/>
            <a:r>
              <a:rPr lang="en-US" sz="2100" dirty="0"/>
              <a:t>But I’m nowadays open to considering trivial getters/setters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42715-318B-49F6-8B75-8BC3F6D2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53</a:t>
            </a:fld>
            <a:endParaRPr lang="LID4096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232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84061-72A6-2911-3A60-F424159A6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450A-DF6D-B251-2D7D-D0B16516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Throwing Violation Handlers and </a:t>
            </a:r>
            <a:r>
              <a:rPr lang="en-US" dirty="0" err="1"/>
              <a:t>contract_assert</a:t>
            </a:r>
            <a:r>
              <a:rPr lang="en-US" dirty="0"/>
              <a:t>(false) – are you calling me a liar?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3D963-8D2A-5669-7354-2A9FB8E45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5832"/>
            <a:ext cx="10515600" cy="475786"/>
          </a:xfrm>
        </p:spPr>
        <p:txBody>
          <a:bodyPr>
            <a:normAutofit/>
          </a:bodyPr>
          <a:lstStyle/>
          <a:p>
            <a:r>
              <a:rPr lang="en-US" sz="2000" dirty="0"/>
              <a:t>What does </a:t>
            </a:r>
            <a:r>
              <a:rPr lang="en-US" sz="2000" i="1" dirty="0" err="1"/>
              <a:t>noexcept</a:t>
            </a:r>
            <a:r>
              <a:rPr lang="en-US" sz="2000" i="1" dirty="0"/>
              <a:t>(</a:t>
            </a:r>
            <a:r>
              <a:rPr lang="en-US" sz="2000" i="1" dirty="0" err="1"/>
              <a:t>contract_assert</a:t>
            </a:r>
            <a:r>
              <a:rPr lang="en-US" sz="2000" i="1" dirty="0"/>
              <a:t>(false))</a:t>
            </a:r>
            <a:r>
              <a:rPr lang="en-US" sz="2000" dirty="0"/>
              <a:t> return?</a:t>
            </a:r>
          </a:p>
        </p:txBody>
      </p:sp>
      <p:pic>
        <p:nvPicPr>
          <p:cNvPr id="5" name="Picture 4" descr="A purple and black text&#10;&#10;AI-generated content may be incorrect.">
            <a:extLst>
              <a:ext uri="{FF2B5EF4-FFF2-40B4-BE49-F238E27FC236}">
                <a16:creationId xmlns:a16="http://schemas.microsoft.com/office/drawing/2014/main" id="{51E490EC-F2DE-0745-CD0B-BF709F0D2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32" y="2419836"/>
            <a:ext cx="8857721" cy="1657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60646-A26F-D25C-8478-05AB49D97F98}"/>
              </a:ext>
            </a:extLst>
          </p:cNvPr>
          <p:cNvSpPr txBox="1"/>
          <p:nvPr/>
        </p:nvSpPr>
        <p:spPr>
          <a:xfrm>
            <a:off x="838200" y="4077422"/>
            <a:ext cx="11038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contracts alter an exception specification would violate the prime directive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a previously non-throwing function/expression may now be throwing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Depending on whether the installed violation handler is </a:t>
            </a:r>
            <a:r>
              <a:rPr lang="en-US" i="1" dirty="0" err="1"/>
              <a:t>noexcept</a:t>
            </a:r>
            <a:r>
              <a:rPr lang="en-US" dirty="0"/>
              <a:t>, which is unknown at compile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which reason the mentioned expression must be assumed to be </a:t>
            </a:r>
            <a:r>
              <a:rPr lang="en-US" i="1" dirty="0"/>
              <a:t>true</a:t>
            </a:r>
            <a:r>
              <a:rPr lang="en-US" dirty="0"/>
              <a:t> (on platforms supporting throwing violation handlers)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30D6C-E810-9646-AFC4-FAC16F7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54</a:t>
            </a:fld>
            <a:endParaRPr lang="LID4096"/>
          </a:p>
        </p:txBody>
      </p:sp>
      <p:pic>
        <p:nvPicPr>
          <p:cNvPr id="8" name="Picture 7" descr="A person in a black and white photo&#10;&#10;AI-generated content may be incorrect.">
            <a:extLst>
              <a:ext uri="{FF2B5EF4-FFF2-40B4-BE49-F238E27FC236}">
                <a16:creationId xmlns:a16="http://schemas.microsoft.com/office/drawing/2014/main" id="{F3D561FB-6CF9-2EB8-E138-A10827888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40592" y="2554820"/>
            <a:ext cx="1065212" cy="1364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30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B1DC8-9792-5D43-32FF-A48F60C7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1EA3-6C6D-EE9B-61B4-DB80F227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Throwing Violation Handlers and </a:t>
            </a:r>
            <a:r>
              <a:rPr lang="en-US" dirty="0" err="1"/>
              <a:t>contract_assert</a:t>
            </a:r>
            <a:r>
              <a:rPr lang="en-US" dirty="0"/>
              <a:t>(false) – are you calling me a liar?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649D-299F-E33D-1CD4-C651349A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74731"/>
            <a:ext cx="10966807" cy="3944568"/>
          </a:xfrm>
        </p:spPr>
        <p:txBody>
          <a:bodyPr>
            <a:normAutofit/>
          </a:bodyPr>
          <a:lstStyle/>
          <a:p>
            <a:pPr marL="0"/>
            <a:r>
              <a:rPr lang="en-US" sz="2000" dirty="0"/>
              <a:t>Tell the truth and violate the prime directive</a:t>
            </a:r>
          </a:p>
          <a:p>
            <a:pPr marL="0"/>
            <a:r>
              <a:rPr lang="en-US" sz="2000" dirty="0"/>
              <a:t>Or lie and be damned for all eternity</a:t>
            </a:r>
          </a:p>
          <a:p>
            <a:pPr marL="0"/>
            <a:r>
              <a:rPr lang="en-US" sz="2000" dirty="0"/>
              <a:t>And we did fight over this almost for all eternity… </a:t>
            </a:r>
            <a:r>
              <a:rPr lang="en-US" dirty="0"/>
              <a:t>∞</a:t>
            </a:r>
          </a:p>
          <a:p>
            <a:pPr marL="0"/>
            <a:r>
              <a:rPr lang="en-US" sz="2000" dirty="0"/>
              <a:t>And as in other similar cases we chose to avoid the land mine altogether</a:t>
            </a:r>
          </a:p>
          <a:p>
            <a:pPr marL="0"/>
            <a:r>
              <a:rPr lang="en-US" sz="2000" dirty="0"/>
              <a:t>Although this time not by making it ill-formed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53E34-47D6-AAEC-132A-7B1F3996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55</a:t>
            </a:fld>
            <a:endParaRPr lang="LID4096"/>
          </a:p>
        </p:txBody>
      </p:sp>
      <p:pic>
        <p:nvPicPr>
          <p:cNvPr id="5" name="Picture 4" descr="A close-up of a purple box&#10;&#10;AI-generated content may be incorrect.">
            <a:extLst>
              <a:ext uri="{FF2B5EF4-FFF2-40B4-BE49-F238E27FC236}">
                <a16:creationId xmlns:a16="http://schemas.microsoft.com/office/drawing/2014/main" id="{3AF7ABB8-4F1B-5F0D-27E1-7D8FCDC8E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0" y="4929385"/>
            <a:ext cx="8366296" cy="1141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298B2-5492-7211-A2E1-4D7221A88FB2}"/>
              </a:ext>
            </a:extLst>
          </p:cNvPr>
          <p:cNvSpPr txBox="1"/>
          <p:nvPr/>
        </p:nvSpPr>
        <p:spPr>
          <a:xfrm>
            <a:off x="838199" y="2032654"/>
            <a:ext cx="251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Rock and hard place:</a:t>
            </a:r>
            <a:endParaRPr lang="LID4096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3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4AAD8-9030-F361-2EDB-F3D4A67A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8577-5F3B-1F8F-C284-07EFFD23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Throwing Violation Handlers and </a:t>
            </a:r>
            <a:r>
              <a:rPr lang="en-US" dirty="0" err="1"/>
              <a:t>contract_assert</a:t>
            </a:r>
            <a:r>
              <a:rPr lang="en-US" dirty="0"/>
              <a:t>(false) – are you calling me a liar?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D1649-D22E-24C1-D44D-54721FE9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37563"/>
            <a:ext cx="11353801" cy="4228347"/>
          </a:xfrm>
        </p:spPr>
        <p:txBody>
          <a:bodyPr>
            <a:normAutofit/>
          </a:bodyPr>
          <a:lstStyle/>
          <a:p>
            <a:r>
              <a:rPr lang="en-US" sz="2000" dirty="0"/>
              <a:t>But rather with a little cheating </a:t>
            </a:r>
          </a:p>
          <a:p>
            <a:r>
              <a:rPr lang="en-US" sz="2000" dirty="0"/>
              <a:t>We made </a:t>
            </a:r>
            <a:r>
              <a:rPr lang="en-US" sz="2000" i="1" dirty="0" err="1"/>
              <a:t>contract_assert</a:t>
            </a:r>
            <a:r>
              <a:rPr lang="en-US" sz="2000" dirty="0"/>
              <a:t> a statement rather than an expression</a:t>
            </a:r>
          </a:p>
          <a:p>
            <a:r>
              <a:rPr lang="en-US" sz="2000" dirty="0"/>
              <a:t>Well, I lied a bit too - this does make </a:t>
            </a:r>
            <a:r>
              <a:rPr lang="en-US" sz="2000" i="1" dirty="0" err="1"/>
              <a:t>noexcept</a:t>
            </a:r>
            <a:r>
              <a:rPr lang="en-US" sz="2000" i="1" dirty="0"/>
              <a:t>(</a:t>
            </a:r>
            <a:r>
              <a:rPr lang="en-US" sz="2000" i="1" dirty="0" err="1"/>
              <a:t>contract_assert</a:t>
            </a:r>
            <a:r>
              <a:rPr lang="en-US" sz="2000" i="1" dirty="0"/>
              <a:t>(false))</a:t>
            </a:r>
            <a:r>
              <a:rPr lang="en-US" sz="2000" dirty="0"/>
              <a:t> indirectly ill-formed</a:t>
            </a:r>
          </a:p>
          <a:p>
            <a:r>
              <a:rPr lang="en-US" sz="2000" dirty="0"/>
              <a:t>It also restricts </a:t>
            </a:r>
            <a:r>
              <a:rPr lang="en-US" sz="2000" i="1" dirty="0" err="1"/>
              <a:t>contract_assert</a:t>
            </a:r>
            <a:r>
              <a:rPr lang="en-US" sz="2000" dirty="0"/>
              <a:t> somewhat – vs C assert which can also act as a sub-expression </a:t>
            </a:r>
          </a:p>
          <a:p>
            <a:r>
              <a:rPr lang="en-US" sz="2000" dirty="0"/>
              <a:t>Which immediately-invoked lambdas help mitigate</a:t>
            </a:r>
          </a:p>
          <a:p>
            <a:r>
              <a:rPr lang="en-US" sz="2000" dirty="0"/>
              <a:t>Instead of this: </a:t>
            </a:r>
          </a:p>
          <a:p>
            <a:pPr lvl="1"/>
            <a:r>
              <a:rPr lang="en-US" sz="2000" dirty="0"/>
              <a:t>const int j = (</a:t>
            </a:r>
            <a:r>
              <a:rPr lang="en-US" sz="2000" dirty="0" err="1"/>
              <a:t>contract_assert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 &gt; 0),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r>
              <a:rPr lang="en-US" sz="2000" dirty="0"/>
              <a:t>You can write this: </a:t>
            </a:r>
          </a:p>
          <a:p>
            <a:pPr lvl="1"/>
            <a:r>
              <a:rPr lang="en-US" sz="2000" dirty="0"/>
              <a:t>const int j = ([</a:t>
            </a:r>
            <a:r>
              <a:rPr lang="en-US" sz="2000" dirty="0" err="1"/>
              <a:t>i</a:t>
            </a:r>
            <a:r>
              <a:rPr lang="en-US" sz="2000" dirty="0"/>
              <a:t>]{ </a:t>
            </a:r>
            <a:r>
              <a:rPr lang="en-US" sz="2000" dirty="0" err="1"/>
              <a:t>contract_assert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 &gt; 0); }(),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pPr lvl="1"/>
            <a:r>
              <a:rPr lang="en-US" sz="2000" dirty="0"/>
              <a:t>Which works since this works: </a:t>
            </a:r>
          </a:p>
          <a:p>
            <a:pPr lvl="2"/>
            <a:r>
              <a:rPr lang="en-US" dirty="0"/>
              <a:t>const int j = (void{},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BB692-7C57-989D-270C-F9005EC8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56</a:t>
            </a:fld>
            <a:endParaRPr lang="LID4096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9EB4B6-4D02-2509-34AE-BB5F241CA1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Throwing Violation Handlers and contract_assert(false) – are you calling me a liar?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12B76-C46B-EDC5-D817-9B071E985551}"/>
              </a:ext>
            </a:extLst>
          </p:cNvPr>
          <p:cNvSpPr txBox="1"/>
          <p:nvPr/>
        </p:nvSpPr>
        <p:spPr>
          <a:xfrm>
            <a:off x="838199" y="2032654"/>
            <a:ext cx="251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Rock and hard place:</a:t>
            </a:r>
            <a:endParaRPr lang="LID4096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5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AE66-C3EC-5193-CBD3-16AA7AC3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5B89-6FB7-3882-ECC0-B89D32ED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Contracts are complicated</a:t>
            </a:r>
          </a:p>
          <a:p>
            <a:r>
              <a:rPr lang="en-US" sz="2000" dirty="0"/>
              <a:t>As is C++</a:t>
            </a:r>
          </a:p>
          <a:p>
            <a:r>
              <a:rPr lang="en-US" sz="2000" dirty="0"/>
              <a:t>Which is why it took so long to have them delivered</a:t>
            </a:r>
          </a:p>
          <a:p>
            <a:r>
              <a:rPr lang="en-US" sz="2000" dirty="0"/>
              <a:t>But you won’t normally care about all these details</a:t>
            </a:r>
          </a:p>
          <a:p>
            <a:r>
              <a:rPr lang="en-US" sz="2000" dirty="0"/>
              <a:t>Like about most other C++ details</a:t>
            </a:r>
          </a:p>
          <a:p>
            <a:r>
              <a:rPr lang="en-US" sz="2000" dirty="0"/>
              <a:t>But you can leverage them when necessary</a:t>
            </a:r>
          </a:p>
          <a:p>
            <a:r>
              <a:rPr lang="en-US" sz="2000" dirty="0"/>
              <a:t>You already know what I’m going to say here…</a:t>
            </a:r>
          </a:p>
          <a:p>
            <a:r>
              <a:rPr lang="en-US" sz="2000" dirty="0"/>
              <a:t>At the end of the day, contracts are a great tool</a:t>
            </a:r>
          </a:p>
          <a:p>
            <a:r>
              <a:rPr lang="en-US" sz="2000" dirty="0"/>
              <a:t>Like C++, you know the drill…</a:t>
            </a:r>
            <a:endParaRPr lang="LID4096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43409-D7EC-59FD-2567-033B7A9C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57</a:t>
            </a:fld>
            <a:endParaRPr lang="LID4096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728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2837-DA58-8FAC-C5C8-D35D0CAE6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7E82-ABA5-772F-BFD1-FE9CF258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C36D6-35C2-7BC1-DA73-074D8183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Many thanks to the many contributors who made Contracts finally happen in C++26!</a:t>
            </a:r>
          </a:p>
          <a:p>
            <a:r>
              <a:rPr lang="en-US" sz="2000" dirty="0"/>
              <a:t>And special thanks to my reviewers: Timur </a:t>
            </a:r>
            <a:r>
              <a:rPr lang="en-US" sz="2000" dirty="0" err="1"/>
              <a:t>Doumler</a:t>
            </a:r>
            <a:r>
              <a:rPr lang="en-US" sz="2000" dirty="0"/>
              <a:t> and Joshua Berne</a:t>
            </a:r>
          </a:p>
          <a:p>
            <a:r>
              <a:rPr lang="en-US" sz="2000" dirty="0"/>
              <a:t>Which sent me so many comments that any remaining mistakes are definitely mine</a:t>
            </a:r>
            <a:endParaRPr lang="LID4096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D415E-ED11-3F9F-12FA-0632B855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58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2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7DD1-001A-A40F-FE1F-1193D564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A89E7-FB2D-3A01-01FD-72BFE8ED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get in touch!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andrziss@gmail.com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https://www.linkedin.com/in/andreizissu/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FAE0-93EA-005C-3B75-9A3B9089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59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40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04A1-8704-894B-C996-1821C4DC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22C8-7FBF-E691-0807-B206F11B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Postcondition Specifiers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5E364-C37F-1D7A-C301-FE320551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337" y="1395128"/>
            <a:ext cx="6811326" cy="40677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EAF5F-6571-F878-F3BD-9116DF1A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6</a:t>
            </a:fld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5413E8-5D28-8747-A55E-063BC455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2871"/>
            <a:ext cx="10515600" cy="132556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term “postcondition” is used in everyday language, whereas “postcondition specifier” denotes a specific syntactic element.</a:t>
            </a:r>
          </a:p>
          <a:p>
            <a:r>
              <a:rPr lang="en-US" sz="1800" i="1" dirty="0"/>
              <a:t>r</a:t>
            </a:r>
            <a:r>
              <a:rPr lang="en-US" sz="1800" dirty="0"/>
              <a:t> is directly naming the function return value – we’ll cover this later</a:t>
            </a:r>
          </a:p>
          <a:p>
            <a:r>
              <a:rPr lang="en-US" sz="1800" dirty="0"/>
              <a:t>Also keep the const parameter in mind for later…</a:t>
            </a:r>
            <a:endParaRPr lang="LID4096" sz="1800" dirty="0"/>
          </a:p>
          <a:p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5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F9DC-45B6-84F0-1737-36550673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Contract Specifiers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4B3D-7D67-88C6-58A2-2AB08D17A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collective term for all pre and post specifiers (for preconditions and postconditions)</a:t>
            </a:r>
          </a:p>
          <a:p>
            <a:r>
              <a:rPr lang="en-US" dirty="0"/>
              <a:t>I will often refer to them simply as pre and post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A800F-4595-DEE7-3CAE-D7D0A1FA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7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3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ABE2-34EF-4408-A85B-25B37410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Statements (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dirty="0" err="1"/>
              <a:t>contract_assert</a:t>
            </a:r>
            <a:r>
              <a:rPr lang="en-US" dirty="0"/>
              <a:t>)</a:t>
            </a:r>
            <a:endParaRPr lang="LID4096" dirty="0"/>
          </a:p>
        </p:txBody>
      </p:sp>
      <p:pic>
        <p:nvPicPr>
          <p:cNvPr id="5" name="Content Placeholder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9AE6E9A-7A93-3BBD-AF37-C0BE67E17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3" y="1551398"/>
            <a:ext cx="8045934" cy="466446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3311F-136B-63B6-B9BF-EA91F3CF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887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5726-A407-BF37-7AFF-66B98A56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Assertions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95AD-7F99-3310-EEA2-AA272178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collective term for the syntactic construct specified by function contract specifiers (pre and post) and assertion statements</a:t>
            </a:r>
          </a:p>
          <a:p>
            <a:r>
              <a:rPr lang="en-US" dirty="0"/>
              <a:t>Previously known as CCA (contract-checking annotation) - renamed due to incorrectness, since these are not actually annotations</a:t>
            </a:r>
          </a:p>
          <a:p>
            <a:r>
              <a:rPr lang="en-US" dirty="0"/>
              <a:t>Yes, this includes pre and post, while </a:t>
            </a:r>
            <a:r>
              <a:rPr lang="en-US" dirty="0" err="1"/>
              <a:t>contract_assert</a:t>
            </a:r>
            <a:r>
              <a:rPr lang="en-US" dirty="0"/>
              <a:t> is referred to only as “assertion statement”</a:t>
            </a:r>
          </a:p>
          <a:p>
            <a:r>
              <a:rPr lang="en-US" dirty="0"/>
              <a:t>For convenience I will be referring to them mostly in short as “CA” – short for “contract assertion” (which is a bit of a mouthful)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DAA29-B8D5-D891-C3EF-BEE1C067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2A35-81CC-4088-9903-628FC5B16538}" type="slidenum">
              <a:rPr lang="LID4096" smtClean="0"/>
              <a:t>9</a:t>
            </a:fld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0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|15.5|23|29|3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5|12.3|12.8|10|4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2|10.2|13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3|51.1|47.2|1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.5|22.4|2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1|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2.5|14.1|11.8|25.4|25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5|21.5|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4|1.9|7.4|6.9|20.9|29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7|2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|18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4.9|55.5|1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4|55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5|32.7|14.2|11.1|1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4|13.8|2|26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5.5|8.6|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5|11.9|7.8|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3|19.5|24.9|20.5|7.2|37.2|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3.4|13.2|3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9.8|6.9|8.7|14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5|6.9|15.1|4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8.5|38.2|1.2|16.7|5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6.9|23.8|7.8|9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9|6.5|5.8|14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|10.3|12.5|12.5|3.7|11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6|3.6|9.7|17.5|14.1|12.8|3.2|8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2|1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7|21|3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.1|5.9|15.5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7.5|5.4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8.7|22.7|1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5|4.8|2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0.8|13.2|15.3|16.6|1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3734</Words>
  <Application>Microsoft Office PowerPoint</Application>
  <PresentationFormat>Widescreen</PresentationFormat>
  <Paragraphs>481</Paragraphs>
  <Slides>59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Aptos</vt:lpstr>
      <vt:lpstr>Aptos Display</vt:lpstr>
      <vt:lpstr>Arial</vt:lpstr>
      <vt:lpstr>Open Sans</vt:lpstr>
      <vt:lpstr>Open Sans Light</vt:lpstr>
      <vt:lpstr>Office Theme</vt:lpstr>
      <vt:lpstr>Simple Light</vt:lpstr>
      <vt:lpstr>C++ Contracts A Meaningfully Viable Product</vt:lpstr>
      <vt:lpstr>C++ Contracts – a Meaningfully Viable Product</vt:lpstr>
      <vt:lpstr>What This Talk Is About</vt:lpstr>
      <vt:lpstr>Some quick terminology </vt:lpstr>
      <vt:lpstr>Precondition Specifiers</vt:lpstr>
      <vt:lpstr>Postcondition Specifiers</vt:lpstr>
      <vt:lpstr>Function Contract Specifiers</vt:lpstr>
      <vt:lpstr>Assertion Statements (a.k.a contract_assert)</vt:lpstr>
      <vt:lpstr>Contract Assertions</vt:lpstr>
      <vt:lpstr>Contract Predicates</vt:lpstr>
      <vt:lpstr>Some Bikeshedding History  (or whatever you choose to name it)</vt:lpstr>
      <vt:lpstr>Contract Assertions</vt:lpstr>
      <vt:lpstr>contract_assert</vt:lpstr>
      <vt:lpstr>Bikeshedding – 1st Wheel </vt:lpstr>
      <vt:lpstr>Bikeshedding – 2nd Wheel </vt:lpstr>
      <vt:lpstr>PowerPoint Presentation</vt:lpstr>
      <vt:lpstr>Syntactic restrictions,  and how they came to be</vt:lpstr>
      <vt:lpstr>Multiple Declarations  – because we love IFNDR!</vt:lpstr>
      <vt:lpstr>Multiple Declarations  – because we love IFNDR!</vt:lpstr>
      <vt:lpstr>Multiple Declarations  – because we love IFNDR!</vt:lpstr>
      <vt:lpstr>Multiple Declarations  – because we love IFNDR!</vt:lpstr>
      <vt:lpstr>Semantics</vt:lpstr>
      <vt:lpstr>Constification  – our favorite bowel non-movement</vt:lpstr>
      <vt:lpstr>Constification  – our favorite bowel non-movement</vt:lpstr>
      <vt:lpstr>Constification  – our favorite bowel non-movement</vt:lpstr>
      <vt:lpstr>Constification  – our favorite bowel non-movement</vt:lpstr>
      <vt:lpstr>Constification  – our favorite bowel non-movement</vt:lpstr>
      <vt:lpstr>Constification  – our favorite bowel non-movement</vt:lpstr>
      <vt:lpstr>Constification  – our favorite bowel non-movement</vt:lpstr>
      <vt:lpstr>Postconditions</vt:lpstr>
      <vt:lpstr>Postconditions- Referring to the Result Object  – what is a name?</vt:lpstr>
      <vt:lpstr>Postconditions - Referring to the Result Object  – what is a name?</vt:lpstr>
      <vt:lpstr>Postconditions- Referring to the Result Object  – what is a name?</vt:lpstr>
      <vt:lpstr>Referring to Parameters in Postconditions – wait, isn’t const meaningless when passing by value?</vt:lpstr>
      <vt:lpstr>Referring to Parameters in Postconditions – wait, isn’t const meaningless when passing by value?</vt:lpstr>
      <vt:lpstr>Evaluation and Contract-Violation Handling</vt:lpstr>
      <vt:lpstr>Point of Evaluation  – who said it’s a single point?</vt:lpstr>
      <vt:lpstr>Evaluation Semantics and selection thereof  – because nothing is pre-ordained</vt:lpstr>
      <vt:lpstr>Evaluation Semantics and selection thereof  – because nothing is pre-ordained</vt:lpstr>
      <vt:lpstr>Evaluation Semantics and selection thereof  – because nothing is pre-ordained</vt:lpstr>
      <vt:lpstr>Evaluation Semantics and selection thereof  – because nothing is pre-ordained</vt:lpstr>
      <vt:lpstr>Elision and Duplication - I swear to perhaps check the truth, and check it again and again and again, so help me the semantic</vt:lpstr>
      <vt:lpstr>Elision and Duplication - I swear to perhaps check the truth, and check it again and again and again, so help me the semantic</vt:lpstr>
      <vt:lpstr>Elision and Duplication - I swear to perhaps check the truth, and check it again and again and again, so help me the semantic</vt:lpstr>
      <vt:lpstr>Elision and Duplication - I swear to perhaps check the truth, and check it again and again and again, so help me the semantic</vt:lpstr>
      <vt:lpstr>The Contract-Violation Handler  – you can’t avoid termination (or can you?)</vt:lpstr>
      <vt:lpstr>The Contract-Violation Handler  – you can’t avoid termination (or can you?)</vt:lpstr>
      <vt:lpstr>The Contract-Violation Handler  – you can’t avoid termination (or can you?)</vt:lpstr>
      <vt:lpstr>The Contract-Violation Handler  – you can’t avoid termination (or can you?)</vt:lpstr>
      <vt:lpstr>The Contract-Violation Handler  – you can’t avoid termination (or can you?)</vt:lpstr>
      <vt:lpstr>The Contract-Violation Handler  – you can’t avoid termination (or can you?)</vt:lpstr>
      <vt:lpstr>Throwing Violation Handlers and noexcept(contract_assert(false))  – Are you calling me a liar?</vt:lpstr>
      <vt:lpstr>Throwing Violation Handlers and contract_assert(false) – are you calling me a liar?</vt:lpstr>
      <vt:lpstr>Throwing Violation Handlers and contract_assert(false) – are you calling me a liar?</vt:lpstr>
      <vt:lpstr>Throwing Violation Handlers and contract_assert(false) – are you calling me a liar?</vt:lpstr>
      <vt:lpstr>Throwing Violation Handlers and contract_assert(false) – are you calling me a liar?</vt:lpstr>
      <vt:lpstr>Final Word</vt:lpstr>
      <vt:lpstr>Final Word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2025-11-23T21:15:30Z</dcterms:created>
  <dcterms:modified xsi:type="dcterms:W3CDTF">2025-11-23T21:15:49Z</dcterms:modified>
</cp:coreProperties>
</file>